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3" r:id="rId4"/>
    <p:sldId id="260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14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21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7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66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87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67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1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84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32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88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04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4ED6-E3DA-4B49-ABC4-8710D3E76695}" type="datetimeFigureOut">
              <a:rPr lang="ru-RU" smtClean="0"/>
              <a:pPr/>
              <a:t>15.06.2020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E1CA7-CBEA-4247-AD25-63692F630D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06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fonstola.ru/images/201111/fonstola.ru_508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11" cy="6858000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805" y="1952836"/>
            <a:ext cx="8229600" cy="295232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  МЕКТЕП ЖАНЫНДАҒЫ  АЛАҢЫ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</a:t>
            </a:r>
            <a:r>
              <a:rPr lang="ru-RU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6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6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ДИСТАНЦИОННАЯ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ПРИШКОЛЬНАЯ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89382"/>
            <a:ext cx="1512291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s://www.wksu.kz/images/Al-Farabi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85"/>
          <a:stretch/>
        </p:blipFill>
        <p:spPr bwMode="auto">
          <a:xfrm>
            <a:off x="2699792" y="173339"/>
            <a:ext cx="1296144" cy="115138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9382"/>
            <a:ext cx="1584176" cy="102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 descr="http://zhastar.kostanay.gov.kz/wp-content/uploads/2020/01/%D0%9D%D0%BE%D0%B2%D1%8B%D0%B9-%D0%9B%D0%BE%D0%B3%D0%BE%D1%82%D0%B8%D0%BF_page-0001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7" t="15727" r="11297" b="19273"/>
          <a:stretch/>
        </p:blipFill>
        <p:spPr bwMode="auto">
          <a:xfrm>
            <a:off x="7452320" y="189382"/>
            <a:ext cx="1440160" cy="100811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404743" y="5877272"/>
            <a:ext cx="849694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«Н.ОСТРОВСКИЙ АТЫНДАҒЫ № 1 ОРТА МЕКТЕБІ» КММ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КГУ «СРЕДНЯЯ ШКОЛА № 1 ИМ.Н.ОСТРОВСКОГО»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47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onstola.ru/images/201111/fonstola.ru_508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11" y="25727"/>
            <a:ext cx="9173211" cy="6858000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3414112"/>
            <a:ext cx="5625098" cy="30392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девиз:</a:t>
            </a:r>
          </a:p>
          <a:p>
            <a:pPr marL="0" indent="0" algn="ctr">
              <a:buNone/>
            </a:pPr>
            <a:endParaRPr lang="ru-RU" sz="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цветов – одна семья!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друга нам нельзя.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 цветов смешались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враз –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удалась!</a:t>
            </a:r>
          </a:p>
          <a:p>
            <a:endParaRPr lang="ru-RU" dirty="0"/>
          </a:p>
        </p:txBody>
      </p:sp>
      <p:pic>
        <p:nvPicPr>
          <p:cNvPr id="6" name="Picture 4" descr="https://gallery.yopriceville.com/var/albums/Free-Clipart-Pictures/Rainbows-PNG/Rainbow_with_Clouds_PNG_Clipart.png?m=143427679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189" y="188640"/>
            <a:ext cx="2952535" cy="273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32656"/>
            <a:ext cx="54006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ұран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гүл-бір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Бір-бірінсіз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бізге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түс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араласады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команда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сәтті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өтті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7796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onstola.ru/images/201111/fonstola.ru_508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7321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altLang="ru-RU" sz="3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altLang="ru-RU" sz="31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</a:t>
            </a:r>
            <a:r>
              <a:rPr lang="ru-RU" altLang="ru-RU" sz="31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оздоровления детей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Физическое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психическое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оздоровление</a:t>
            </a:r>
          </a:p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Выработка навыков общей культуры и здорового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</a:p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самостоятельности и творческого потенциала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Расширение кругозора детей через экскурсии, посещение музеев, библиотеки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Профилактика правонарушений в летний период</a:t>
            </a: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</a:t>
            </a:r>
          </a:p>
          <a:p>
            <a:pPr marL="285750" lvl="0" indent="-285750"/>
            <a:r>
              <a:rPr lang="ru-RU" dirty="0">
                <a:latin typeface="Times New Roman" pitchFamily="18" charset="0"/>
                <a:cs typeface="Times New Roman" pitchFamily="18" charset="0"/>
              </a:rPr>
              <a:t>Возраст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6-16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лет </a:t>
            </a:r>
          </a:p>
          <a:p>
            <a:pPr marL="285750" lvl="0" indent="-285750"/>
            <a:r>
              <a:rPr lang="ru-RU" dirty="0">
                <a:latin typeface="Times New Roman" pitchFamily="18" charset="0"/>
                <a:cs typeface="Times New Roman" pitchFamily="18" charset="0"/>
              </a:rPr>
              <a:t>категория детей:  дети из малообеспеченных семей, группы риска, состоящих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ВШУ 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ГЮП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4" descr="https://gallery.yopriceville.com/var/albums/Free-Clipart-Pictures/Rainbows-PNG/Rainbow_with_Clouds_PNG_Clipart.png?m=143427679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7" y="764704"/>
            <a:ext cx="1584176" cy="146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16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fonstola.ru/images/201111/fonstola.ru_508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73211" cy="6957392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3916560" y="119978"/>
            <a:ext cx="4572473" cy="2846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елім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2703" y="1556792"/>
            <a:ext cx="4566332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Табиғатты аяла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2702" y="2060848"/>
            <a:ext cx="4566332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 орда тарихы ел тарихы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38936" y="2564904"/>
            <a:ext cx="4550098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Жақсылық жолымен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29385" y="3064317"/>
            <a:ext cx="4559649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 салауатты өмір салты үшін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17034" y="1016732"/>
            <a:ext cx="457200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Отбасы алтын бесігім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17034" y="548680"/>
            <a:ext cx="4571999" cy="3208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Жазғы саяхат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3024" y="3573016"/>
            <a:ext cx="456601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Таңғажайып әлемі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36079" y="4581128"/>
            <a:ext cx="4552955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 мейірімділік мекені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36079" y="4077072"/>
            <a:ext cx="4552955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Таланттар әлемі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36079" y="5085184"/>
            <a:ext cx="4552955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Ұлы даланың ұлы есімдері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11603" y="5517232"/>
            <a:ext cx="4577431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 ғалым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47251" y="6093296"/>
            <a:ext cx="4541783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Конституция мемлекет тәуелсіздігінің негізі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1046" y="2763475"/>
            <a:ext cx="3456384" cy="73859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ТЕМАТИЧЕСКИЕ БЛОКИ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4" descr="https://gallery.yopriceville.com/var/albums/Free-Clipart-Pictures/Rainbows-PNG/Rainbow_with_Clouds_PNG_Clipart.png?m=143427679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7" y="119978"/>
            <a:ext cx="2065839" cy="191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16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fonstola.ru/images/201111/fonstola.ru_508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73211" cy="69573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332656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маусым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айына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7704856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1неделя                                                                             3неделя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ru-RU" sz="1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өңілді</a:t>
            </a:r>
            <a:r>
              <a:rPr lang="ru-RU" sz="1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старттар</a:t>
            </a:r>
            <a:endParaRPr lang="ru-RU" sz="1200" b="1" i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Профориентац.кружок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МУПК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1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1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12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i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800" b="1" i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Лесной переполох                                                                           </a:t>
            </a:r>
            <a:r>
              <a:rPr lang="ru-RU" sz="12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1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-игра 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Психологич.кружок</a:t>
            </a:r>
            <a:r>
              <a:rPr lang="ru-RU" sz="1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МУПК                                                         </a:t>
            </a:r>
            <a:r>
              <a:rPr lang="ru-RU" sz="1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«Страна Лимпопо»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Онлайн викторина                                                                       </a:t>
            </a:r>
            <a:r>
              <a:rPr lang="ru-RU" sz="1200" b="1" i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1200" b="1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шеберхана</a:t>
            </a:r>
            <a:endParaRPr lang="ru-RU" sz="1200" b="1" i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Знатоки казахстанской символики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1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«Умелые ручки»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</a:t>
            </a:r>
            <a:endParaRPr lang="ru-RU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r>
              <a:rPr lang="ru-RU" sz="1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Маленькие </a:t>
            </a:r>
            <a:r>
              <a:rPr lang="ru-RU" sz="12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исследователи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Хоровод дружбы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Книжный пикник</a:t>
            </a:r>
            <a:endParaRPr lang="ru-RU" sz="1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2 неделя                                                                           4неделя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Профориентационный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кружок                                      </a:t>
            </a:r>
            <a:r>
              <a:rPr lang="ru-RU" sz="1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конкурсная программа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и профессия»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МУПК                                                                </a:t>
            </a:r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«Веселый забег» </a:t>
            </a:r>
            <a:endParaRPr lang="ru-RU" sz="12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Көңілді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старттар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фотопроект </a:t>
            </a:r>
            <a:r>
              <a:rPr lang="ru-RU" sz="12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«Семейный досуг»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ru-RU" sz="1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1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1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Веселый </a:t>
            </a:r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зоопарк</a:t>
            </a:r>
          </a:p>
          <a:p>
            <a:pPr marL="0" indent="0">
              <a:spcBef>
                <a:spcPts val="0"/>
              </a:spcBef>
              <a:buNone/>
            </a:pPr>
            <a:endParaRPr lang="ru-RU" sz="1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гостях у сказки                                                                             </a:t>
            </a:r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Вундеркинд</a:t>
            </a:r>
          </a:p>
          <a:p>
            <a:pPr marL="0" indent="0">
              <a:spcBef>
                <a:spcPts val="0"/>
              </a:spcBef>
              <a:buNone/>
            </a:pPr>
            <a:endParaRPr lang="ru-RU" sz="1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музыки                                                                                    </a:t>
            </a:r>
            <a:r>
              <a:rPr lang="ru-RU" sz="1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12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Памятники – хранители истории</a:t>
            </a:r>
            <a:r>
              <a:rPr lang="ru-RU" sz="1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1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шеберхана</a:t>
            </a:r>
            <a:endParaRPr lang="ru-RU" sz="1200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Виртуальное путешествие по </a:t>
            </a:r>
            <a:r>
              <a:rPr lang="ru-RU" sz="1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Степногорску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«Умелые ручки»</a:t>
            </a:r>
          </a:p>
          <a:p>
            <a:pPr marL="0" indent="0">
              <a:spcBef>
                <a:spcPts val="0"/>
              </a:spcBef>
              <a:buNone/>
            </a:pPr>
            <a:endParaRPr lang="ru-RU" sz="1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шеберхана</a:t>
            </a:r>
            <a:endParaRPr lang="ru-RU" sz="1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«Умелые ручки»</a:t>
            </a:r>
          </a:p>
          <a:p>
            <a:pPr marL="0" indent="0">
              <a:spcBef>
                <a:spcPts val="0"/>
              </a:spcBef>
              <a:buNone/>
            </a:pPr>
            <a:endParaRPr lang="ru-RU" sz="1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Угадайка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spcBef>
                <a:spcPts val="0"/>
              </a:spcBef>
              <a:buNone/>
            </a:pPr>
            <a:endParaRPr lang="ru-RU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361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1454</TotalTime>
  <Words>278</Words>
  <Application>Microsoft Office PowerPoint</Application>
  <PresentationFormat>Экран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 Цель: Организация  отдыха  и оздоровления детей </vt:lpstr>
      <vt:lpstr>Презентация PowerPoint</vt:lpstr>
      <vt:lpstr>2020 жылы маусым айына арналған жұмыс жоспары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Гульнара</cp:lastModifiedBy>
  <cp:revision>62</cp:revision>
  <dcterms:created xsi:type="dcterms:W3CDTF">2020-06-01T11:24:08Z</dcterms:created>
  <dcterms:modified xsi:type="dcterms:W3CDTF">2020-06-15T14:18:23Z</dcterms:modified>
</cp:coreProperties>
</file>