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70" r:id="rId5"/>
    <p:sldId id="259" r:id="rId6"/>
    <p:sldId id="273" r:id="rId7"/>
    <p:sldId id="27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02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enu\Downloads\IMG_20200601_114818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enu\Downloads\IMG_20200601_132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5436096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5877272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 </a:t>
            </a:r>
            <a:r>
              <a:rPr lang="ru-RU" b="1" dirty="0" err="1" smtClean="0">
                <a:solidFill>
                  <a:srgbClr val="0070C0"/>
                </a:solidFill>
              </a:rPr>
              <a:t>маусымда</a:t>
            </a:r>
            <a:r>
              <a:rPr lang="ru-RU" b="1" dirty="0" smtClean="0">
                <a:solidFill>
                  <a:srgbClr val="0070C0"/>
                </a:solidFill>
              </a:rPr>
              <a:t> "</a:t>
            </a:r>
            <a:r>
              <a:rPr lang="ru-RU" b="1" dirty="0" err="1" smtClean="0">
                <a:solidFill>
                  <a:srgbClr val="0070C0"/>
                </a:solidFill>
              </a:rPr>
              <a:t>Балаларды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қорғау күні</a:t>
            </a:r>
            <a:r>
              <a:rPr lang="ru-RU" b="1" dirty="0" smtClean="0">
                <a:solidFill>
                  <a:srgbClr val="0070C0"/>
                </a:solidFill>
              </a:rPr>
              <a:t>" </a:t>
            </a:r>
            <a:r>
              <a:rPr lang="ru-RU" b="1" dirty="0" err="1" smtClean="0">
                <a:solidFill>
                  <a:srgbClr val="0070C0"/>
                </a:solidFill>
              </a:rPr>
              <a:t>балаларға әлеуметтік жағынан осал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топтардан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тәтті </a:t>
            </a:r>
            <a:r>
              <a:rPr lang="ru-RU" b="1" dirty="0" err="1" smtClean="0">
                <a:solidFill>
                  <a:srgbClr val="0070C0"/>
                </a:solidFill>
              </a:rPr>
              <a:t>қорапшалар  </a:t>
            </a:r>
            <a:r>
              <a:rPr lang="ru-RU" b="1" dirty="0" err="1" smtClean="0">
                <a:solidFill>
                  <a:srgbClr val="0070C0"/>
                </a:solidFill>
              </a:rPr>
              <a:t>ұйымдастырылды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nu\Desktop\Screenshot_20200618-004041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66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 </a:t>
            </a:r>
            <a:r>
              <a:rPr lang="ru-RU" sz="2000" b="1" dirty="0" err="1" smtClean="0">
                <a:solidFill>
                  <a:srgbClr val="FF0000"/>
                </a:solidFill>
              </a:rPr>
              <a:t>маусымда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</a:rPr>
              <a:t>Ұлттық ақпараттық </a:t>
            </a:r>
            <a:r>
              <a:rPr lang="ru-RU" sz="2000" b="1" dirty="0" smtClean="0">
                <a:solidFill>
                  <a:srgbClr val="FF0000"/>
                </a:solidFill>
              </a:rPr>
              <a:t>компания </a:t>
            </a:r>
            <a:r>
              <a:rPr lang="ru-RU" sz="2000" b="1" dirty="0" err="1" smtClean="0">
                <a:solidFill>
                  <a:srgbClr val="FF0000"/>
                </a:solidFill>
              </a:rPr>
              <a:t>балалар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еңбегін пайдалануға қарсы </a:t>
            </a:r>
            <a:r>
              <a:rPr lang="ru-RU" sz="2000" b="1" dirty="0" smtClean="0">
                <a:solidFill>
                  <a:srgbClr val="FF0000"/>
                </a:solidFill>
              </a:rPr>
              <a:t>12 </a:t>
            </a:r>
            <a:r>
              <a:rPr lang="ru-RU" sz="2000" b="1" dirty="0" err="1" smtClean="0">
                <a:solidFill>
                  <a:srgbClr val="FF0000"/>
                </a:solidFill>
              </a:rPr>
              <a:t>күн </a:t>
            </a:r>
            <a:r>
              <a:rPr lang="ru-RU" sz="2000" b="1" dirty="0" err="1" smtClean="0">
                <a:solidFill>
                  <a:srgbClr val="FF0000"/>
                </a:solidFill>
              </a:rPr>
              <a:t>күрес</a:t>
            </a:r>
            <a:r>
              <a:rPr lang="ru-RU" sz="2000" b="1" dirty="0" smtClean="0">
                <a:solidFill>
                  <a:srgbClr val="FF0000"/>
                </a:solidFill>
              </a:rPr>
              <a:t>» </a:t>
            </a:r>
            <a:r>
              <a:rPr lang="ru-RU" sz="2000" b="1" dirty="0" err="1" smtClean="0">
                <a:solidFill>
                  <a:srgbClr val="FF0000"/>
                </a:solidFill>
              </a:rPr>
              <a:t>шеңберінде және құқық бұзушылықтың алдын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алу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шеңберінде оқушылармен</a:t>
            </a:r>
            <a:r>
              <a:rPr lang="ru-RU" sz="2000" b="1" dirty="0" smtClean="0">
                <a:solidFill>
                  <a:srgbClr val="FF0000"/>
                </a:solidFill>
              </a:rPr>
              <a:t>" мен </a:t>
            </a:r>
            <a:r>
              <a:rPr lang="ru-RU" sz="2000" b="1" dirty="0" err="1" smtClean="0">
                <a:solidFill>
                  <a:srgbClr val="FF0000"/>
                </a:solidFill>
              </a:rPr>
              <a:t>және Заң </a:t>
            </a:r>
            <a:r>
              <a:rPr lang="ru-RU" sz="2000" b="1" dirty="0" smtClean="0">
                <a:solidFill>
                  <a:srgbClr val="FF0000"/>
                </a:solidFill>
              </a:rPr>
              <a:t>" </a:t>
            </a:r>
            <a:r>
              <a:rPr lang="ru-RU" sz="2000" b="1" dirty="0" err="1" smtClean="0">
                <a:solidFill>
                  <a:srgbClr val="FF0000"/>
                </a:solidFill>
              </a:rPr>
              <a:t>құқықтық ойыны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өткізілді</a:t>
            </a:r>
            <a:r>
              <a:rPr lang="ru-RU" sz="2000" b="1" dirty="0" smtClean="0">
                <a:solidFill>
                  <a:srgbClr val="FF0000"/>
                </a:solidFill>
              </a:rPr>
              <a:t>.педагог С. З. </a:t>
            </a:r>
            <a:r>
              <a:rPr lang="ru-RU" sz="2000" b="1" dirty="0" err="1" smtClean="0">
                <a:solidFill>
                  <a:srgbClr val="FF0000"/>
                </a:solidFill>
              </a:rPr>
              <a:t>Шермағанбетова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nu\Desktop\Screenshot_20200618-003950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113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517232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4 </a:t>
            </a:r>
            <a:r>
              <a:rPr lang="ru-RU" sz="2000" b="1" dirty="0" err="1" smtClean="0">
                <a:solidFill>
                  <a:srgbClr val="FFFF00"/>
                </a:solidFill>
              </a:rPr>
              <a:t>маусымда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Ұлттық ақпараттық </a:t>
            </a:r>
            <a:r>
              <a:rPr lang="ru-RU" sz="2000" b="1" dirty="0" smtClean="0">
                <a:solidFill>
                  <a:srgbClr val="FFFF00"/>
                </a:solidFill>
              </a:rPr>
              <a:t>компания «</a:t>
            </a:r>
            <a:r>
              <a:rPr lang="ru-RU" sz="2000" b="1" dirty="0" err="1" smtClean="0">
                <a:solidFill>
                  <a:srgbClr val="FFFF00"/>
                </a:solidFill>
              </a:rPr>
              <a:t>Балалар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еңбегін пайдалануға қарсы </a:t>
            </a:r>
            <a:r>
              <a:rPr lang="ru-RU" sz="2000" b="1" dirty="0" err="1" smtClean="0">
                <a:solidFill>
                  <a:srgbClr val="FFFF00"/>
                </a:solidFill>
              </a:rPr>
              <a:t> күн</a:t>
            </a:r>
            <a:r>
              <a:rPr lang="ru-RU" sz="2000" b="1" dirty="0" smtClean="0">
                <a:solidFill>
                  <a:srgbClr val="FFFF00"/>
                </a:solidFill>
              </a:rPr>
              <a:t>" </a:t>
            </a:r>
            <a:r>
              <a:rPr lang="ru-RU" sz="2000" b="1" dirty="0" err="1" smtClean="0">
                <a:solidFill>
                  <a:srgbClr val="FFFF00"/>
                </a:solidFill>
              </a:rPr>
              <a:t>шеңберінде құрамында директордың </a:t>
            </a:r>
            <a:r>
              <a:rPr lang="ru-RU" sz="2000" b="1" dirty="0" smtClean="0">
                <a:solidFill>
                  <a:srgbClr val="FFFF00"/>
                </a:solidFill>
              </a:rPr>
              <a:t>ТЖ </a:t>
            </a:r>
            <a:r>
              <a:rPr lang="ru-RU" sz="2000" b="1" dirty="0" err="1" smtClean="0">
                <a:solidFill>
                  <a:srgbClr val="FFFF00"/>
                </a:solidFill>
              </a:rPr>
              <a:t>жөніндегі орынбасары</a:t>
            </a:r>
            <a:r>
              <a:rPr lang="ru-RU" sz="2000" b="1" dirty="0" smtClean="0">
                <a:solidFill>
                  <a:srgbClr val="FFFF00"/>
                </a:solidFill>
              </a:rPr>
              <a:t>, психолог </a:t>
            </a:r>
            <a:r>
              <a:rPr lang="ru-RU" sz="2000" b="1" dirty="0" err="1" smtClean="0">
                <a:solidFill>
                  <a:srgbClr val="FFFF00"/>
                </a:solidFill>
              </a:rPr>
              <a:t>және әлеуметтік </a:t>
            </a:r>
            <a:r>
              <a:rPr lang="ru-RU" sz="2000" b="1" dirty="0" smtClean="0">
                <a:solidFill>
                  <a:srgbClr val="FFFF00"/>
                </a:solidFill>
              </a:rPr>
              <a:t>педагог бар комиссия </a:t>
            </a:r>
            <a:r>
              <a:rPr lang="ru-RU" sz="2000" b="1" dirty="0" err="1" smtClean="0">
                <a:solidFill>
                  <a:srgbClr val="FFFF00"/>
                </a:solidFill>
              </a:rPr>
              <a:t>қала және қолайсыз отбасылар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бойынша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рейдтік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іс-шаралар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өткізді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enu\Downloads\Screenshot_20200618-003924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6408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877272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err="1" smtClean="0"/>
              <a:t>маусымда</a:t>
            </a:r>
            <a:r>
              <a:rPr lang="ru-RU" b="1" dirty="0" smtClean="0"/>
              <a:t> </a:t>
            </a:r>
            <a:r>
              <a:rPr lang="ru-RU" b="1" dirty="0" smtClean="0"/>
              <a:t> «</a:t>
            </a:r>
            <a:r>
              <a:rPr lang="ru-RU" b="1" dirty="0" err="1" smtClean="0"/>
              <a:t>Балалар</a:t>
            </a:r>
            <a:r>
              <a:rPr lang="ru-RU" b="1" dirty="0" smtClean="0"/>
              <a:t> </a:t>
            </a:r>
            <a:r>
              <a:rPr lang="ru-RU" b="1" dirty="0" err="1" smtClean="0"/>
              <a:t>еңбегін пайдалануға қарсы </a:t>
            </a:r>
            <a:r>
              <a:rPr lang="ru-RU" b="1" dirty="0" smtClean="0"/>
              <a:t>12 </a:t>
            </a:r>
            <a:r>
              <a:rPr lang="ru-RU" b="1" dirty="0" err="1" smtClean="0"/>
              <a:t>күн күрес</a:t>
            </a:r>
            <a:r>
              <a:rPr lang="ru-RU" b="1" dirty="0" smtClean="0"/>
              <a:t>" </a:t>
            </a:r>
            <a:r>
              <a:rPr lang="ru-RU" b="1" dirty="0" err="1" smtClean="0"/>
              <a:t>ұлттық ақпараттық компаниясы</a:t>
            </a:r>
            <a:r>
              <a:rPr lang="ru-RU" b="1" dirty="0" smtClean="0"/>
              <a:t> </a:t>
            </a:r>
            <a:r>
              <a:rPr lang="ru-RU" b="1" dirty="0" err="1" smtClean="0"/>
              <a:t>шеңберінде </a:t>
            </a:r>
            <a:r>
              <a:rPr lang="ru-RU" b="1" dirty="0" smtClean="0"/>
              <a:t>"</a:t>
            </a:r>
            <a:r>
              <a:rPr lang="ru-RU" b="1" dirty="0" err="1" smtClean="0"/>
              <a:t>судағы қауіпсіз тәртіп</a:t>
            </a:r>
            <a:r>
              <a:rPr lang="ru-RU" b="1" dirty="0" smtClean="0"/>
              <a:t>"</a:t>
            </a:r>
            <a:r>
              <a:rPr lang="ru-RU" b="1" dirty="0" err="1" smtClean="0"/>
              <a:t>және </a:t>
            </a:r>
            <a:r>
              <a:rPr lang="ru-RU" b="1" dirty="0" smtClean="0"/>
              <a:t>"</a:t>
            </a:r>
            <a:r>
              <a:rPr lang="ru-RU" b="1" dirty="0" err="1" smtClean="0"/>
              <a:t>жазғы демалыс</a:t>
            </a:r>
            <a:r>
              <a:rPr lang="ru-RU" b="1" dirty="0" smtClean="0"/>
              <a:t>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тәртіп ережелері</a:t>
            </a:r>
            <a:r>
              <a:rPr lang="ru-RU" b="1" dirty="0" smtClean="0"/>
              <a:t>" </a:t>
            </a:r>
            <a:r>
              <a:rPr lang="ru-RU" b="1" dirty="0" err="1" smtClean="0"/>
              <a:t>жадынамалар</a:t>
            </a:r>
            <a:r>
              <a:rPr lang="ru-RU" b="1" dirty="0" smtClean="0"/>
              <a:t> </a:t>
            </a:r>
            <a:r>
              <a:rPr lang="ru-RU" b="1" dirty="0" err="1" smtClean="0"/>
              <a:t>әзірленді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nu\Desktop\FB_IMG_1592419098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551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enu\Desktop\FB_IMG_1592419105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9" y="5805264"/>
            <a:ext cx="864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9 </a:t>
            </a:r>
            <a:r>
              <a:rPr lang="ru-RU" sz="2000" b="1" dirty="0" err="1" smtClean="0"/>
              <a:t>маусымда</a:t>
            </a:r>
            <a:r>
              <a:rPr lang="ru-RU" sz="2000" b="1" dirty="0" smtClean="0"/>
              <a:t> ОӨК экскурсия </a:t>
            </a:r>
            <a:r>
              <a:rPr lang="ru-RU" sz="2000" b="1" dirty="0" err="1" smtClean="0"/>
              <a:t>ұйымдастырылды</a:t>
            </a:r>
            <a:r>
              <a:rPr lang="ru-RU" sz="2000" b="1" dirty="0" smtClean="0"/>
              <a:t>. Робототехника </a:t>
            </a:r>
            <a:r>
              <a:rPr lang="ru-RU" sz="2000" b="1" dirty="0" err="1" smtClean="0"/>
              <a:t>және психологиялық жеңілдету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nu\Desktop\Screenshot_20200618-003542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517232"/>
            <a:ext cx="9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Бейіндік</a:t>
            </a:r>
            <a:r>
              <a:rPr lang="ru-RU" dirty="0" smtClean="0"/>
              <a:t> </a:t>
            </a:r>
            <a:r>
              <a:rPr lang="ru-RU" dirty="0" err="1" smtClean="0"/>
              <a:t>аусым</a:t>
            </a:r>
            <a:r>
              <a:rPr lang="ru-RU" dirty="0" smtClean="0"/>
              <a:t>. </a:t>
            </a:r>
            <a:r>
              <a:rPr lang="ru-RU" dirty="0" err="1" smtClean="0"/>
              <a:t>Әлеуметтік </a:t>
            </a:r>
            <a:r>
              <a:rPr lang="ru-RU" dirty="0" smtClean="0"/>
              <a:t>педагог </a:t>
            </a:r>
            <a:r>
              <a:rPr lang="ru-RU" dirty="0" err="1" smtClean="0"/>
              <a:t>сынып</a:t>
            </a:r>
            <a:r>
              <a:rPr lang="ru-RU" dirty="0" smtClean="0"/>
              <a:t> </a:t>
            </a:r>
            <a:r>
              <a:rPr lang="ru-RU" dirty="0" err="1" smtClean="0"/>
              <a:t>жетекшісімен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 </a:t>
            </a:r>
            <a:r>
              <a:rPr lang="ru-RU" dirty="0" err="1" smtClean="0"/>
              <a:t>тәуекел тобындағы тұрған </a:t>
            </a:r>
            <a:r>
              <a:rPr lang="ru-RU" dirty="0" err="1" smtClean="0"/>
              <a:t>оқушының тұрғылықты жеріне</a:t>
            </a:r>
            <a:r>
              <a:rPr lang="ru-RU" dirty="0" smtClean="0"/>
              <a:t> </a:t>
            </a:r>
            <a:r>
              <a:rPr lang="ru-RU" dirty="0" err="1" smtClean="0"/>
              <a:t>барып</a:t>
            </a:r>
            <a:r>
              <a:rPr lang="ru-RU" dirty="0" smtClean="0"/>
              <a:t> , су </a:t>
            </a:r>
            <a:r>
              <a:rPr lang="ru-RU" dirty="0" err="1" smtClean="0"/>
              <a:t>айдынында</a:t>
            </a:r>
            <a:r>
              <a:rPr lang="ru-RU" dirty="0" smtClean="0"/>
              <a:t> </a:t>
            </a:r>
            <a:r>
              <a:rPr lang="ru-RU" dirty="0" err="1" smtClean="0"/>
              <a:t>тәртіп ережелері</a:t>
            </a:r>
            <a:r>
              <a:rPr lang="ru-RU" dirty="0" smtClean="0"/>
              <a:t> бойынша,</a:t>
            </a:r>
            <a:r>
              <a:rPr lang="ru-RU" dirty="0" err="1" smtClean="0"/>
              <a:t>құқық бұзушылықтың алдын</a:t>
            </a:r>
            <a:r>
              <a:rPr lang="ru-RU" dirty="0" smtClean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, </a:t>
            </a:r>
            <a:r>
              <a:rPr lang="ru-RU" dirty="0" err="1" smtClean="0"/>
              <a:t>жаз</a:t>
            </a:r>
            <a:r>
              <a:rPr lang="ru-RU" dirty="0" smtClean="0"/>
              <a:t> </a:t>
            </a:r>
            <a:r>
              <a:rPr lang="ru-RU" dirty="0" err="1" smtClean="0"/>
              <a:t>мезгілінде</a:t>
            </a:r>
            <a:r>
              <a:rPr lang="ru-RU" dirty="0" smtClean="0"/>
              <a:t> </a:t>
            </a:r>
            <a:r>
              <a:rPr lang="ru-RU" dirty="0" err="1" smtClean="0"/>
              <a:t>тәртіп ережелері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профилактикалық әңгіме </a:t>
            </a:r>
            <a:r>
              <a:rPr lang="ru-RU" dirty="0" err="1" smtClean="0"/>
              <a:t>өткізді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nu\Desktop\FB_IMG_1592419133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" y="6021288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Шығармашылық </a:t>
            </a:r>
            <a:r>
              <a:rPr lang="ru-RU" sz="2000" dirty="0" err="1" smtClean="0"/>
              <a:t>шеберхана</a:t>
            </a:r>
            <a:r>
              <a:rPr lang="ru-RU" sz="2000" dirty="0" smtClean="0"/>
              <a:t> </a:t>
            </a:r>
            <a:r>
              <a:rPr lang="ru-RU" sz="2000" dirty="0" err="1" smtClean="0"/>
              <a:t>ұйымдастырылды.</a:t>
            </a:r>
            <a:r>
              <a:rPr lang="ru-RU" sz="2000" dirty="0" smtClean="0"/>
              <a:t> </a:t>
            </a:r>
            <a:r>
              <a:rPr lang="ru-RU" sz="2000" dirty="0" err="1" smtClean="0"/>
              <a:t>Балалар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аналарға ашық </a:t>
            </a:r>
            <a:r>
              <a:rPr lang="ru-RU" sz="2000" dirty="0" smtClean="0"/>
              <a:t>хат </a:t>
            </a:r>
            <a:r>
              <a:rPr lang="ru-RU" sz="2000" dirty="0" err="1" smtClean="0"/>
              <a:t>жасады</a:t>
            </a:r>
            <a:r>
              <a:rPr lang="ru-RU" sz="2000" dirty="0" smtClean="0"/>
              <a:t>..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enu\Desktop\FB_IMG_1592419036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enu\Desktop\FB_IMG_1592419024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0"/>
            <a:ext cx="421196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1" y="5445224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Балалар</a:t>
            </a:r>
            <a:r>
              <a:rPr lang="ru-RU" b="1" dirty="0" smtClean="0"/>
              <a:t> </a:t>
            </a:r>
            <a:r>
              <a:rPr lang="ru-RU" b="1" dirty="0" err="1" smtClean="0"/>
              <a:t>сурет</a:t>
            </a:r>
            <a:r>
              <a:rPr lang="ru-RU" b="1" dirty="0" smtClean="0"/>
              <a:t> </a:t>
            </a:r>
            <a:r>
              <a:rPr lang="ru-RU" b="1" dirty="0" err="1" smtClean="0"/>
              <a:t>салуды</a:t>
            </a:r>
            <a:r>
              <a:rPr lang="ru-RU" b="1" dirty="0" smtClean="0"/>
              <a:t> </a:t>
            </a:r>
            <a:r>
              <a:rPr lang="ru-RU" b="1" dirty="0" err="1" smtClean="0"/>
              <a:t>ұнатады.Олар бәрі жақсы болғанда және сәтсіздікке ұшыраса, ренжімейді</a:t>
            </a:r>
            <a:r>
              <a:rPr lang="ru-RU" b="1" dirty="0" smtClean="0"/>
              <a:t>. </a:t>
            </a:r>
            <a:r>
              <a:rPr lang="ru-RU" b="1" dirty="0" err="1" smtClean="0"/>
              <a:t>Балалар</a:t>
            </a:r>
            <a:r>
              <a:rPr lang="ru-RU" b="1" dirty="0" smtClean="0"/>
              <a:t> </a:t>
            </a:r>
            <a:r>
              <a:rPr lang="ru-RU" b="1" dirty="0" err="1" smtClean="0"/>
              <a:t>әлеуметтік педагогпен</a:t>
            </a:r>
            <a:r>
              <a:rPr lang="ru-RU" b="1" dirty="0" smtClean="0"/>
              <a:t> </a:t>
            </a:r>
            <a:r>
              <a:rPr lang="ru-RU" b="1" dirty="0" err="1" smtClean="0"/>
              <a:t>бірге</a:t>
            </a:r>
            <a:r>
              <a:rPr lang="ru-RU" b="1" dirty="0" smtClean="0"/>
              <a:t> </a:t>
            </a:r>
            <a:r>
              <a:rPr lang="ru-RU" b="1" dirty="0" err="1" smtClean="0"/>
              <a:t>дәстүрлі емес</a:t>
            </a:r>
            <a:r>
              <a:rPr lang="ru-RU" b="1" dirty="0" smtClean="0"/>
              <a:t> </a:t>
            </a:r>
            <a:r>
              <a:rPr lang="ru-RU" b="1" dirty="0" err="1" smtClean="0"/>
              <a:t>әдіс-аяқпен сурет</a:t>
            </a:r>
            <a:r>
              <a:rPr lang="ru-RU" b="1" dirty="0" smtClean="0"/>
              <a:t> </a:t>
            </a:r>
            <a:r>
              <a:rPr lang="ru-RU" b="1" dirty="0" err="1" smtClean="0"/>
              <a:t>салды</a:t>
            </a:r>
            <a:r>
              <a:rPr lang="ru-RU" b="1" dirty="0" smtClean="0"/>
              <a:t>. </a:t>
            </a:r>
            <a:r>
              <a:rPr lang="ru-RU" b="1" dirty="0" err="1" smtClean="0"/>
              <a:t>Бұл </a:t>
            </a:r>
            <a:r>
              <a:rPr lang="ru-RU" b="1" dirty="0" smtClean="0"/>
              <a:t>техника </a:t>
            </a:r>
            <a:r>
              <a:rPr lang="ru-RU" b="1" dirty="0" err="1" smtClean="0"/>
              <a:t>еркіндік</a:t>
            </a:r>
            <a:r>
              <a:rPr lang="ru-RU" b="1" dirty="0" smtClean="0"/>
              <a:t> </a:t>
            </a:r>
            <a:r>
              <a:rPr lang="ru-RU" b="1" dirty="0" err="1" smtClean="0"/>
              <a:t>сезімін</a:t>
            </a:r>
            <a:r>
              <a:rPr lang="ru-RU" b="1" dirty="0" smtClean="0"/>
              <a:t> </a:t>
            </a:r>
            <a:r>
              <a:rPr lang="ru-RU" b="1" dirty="0" err="1" smtClean="0"/>
              <a:t>береді</a:t>
            </a:r>
            <a:r>
              <a:rPr lang="ru-RU" b="1" dirty="0" smtClean="0"/>
              <a:t>, </a:t>
            </a:r>
            <a:r>
              <a:rPr lang="ru-RU" b="1" dirty="0" err="1" smtClean="0"/>
              <a:t>көтеріңкі  </a:t>
            </a:r>
            <a:r>
              <a:rPr lang="ru-RU" b="1" dirty="0" err="1" smtClean="0"/>
              <a:t>эмоционалдық көңіл-күй қалыптастырады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Махмед</dc:creator>
  <cp:lastModifiedBy>enu</cp:lastModifiedBy>
  <cp:revision>6</cp:revision>
  <dcterms:created xsi:type="dcterms:W3CDTF">2020-06-17T19:07:54Z</dcterms:created>
  <dcterms:modified xsi:type="dcterms:W3CDTF">2020-06-18T02:28:50Z</dcterms:modified>
</cp:coreProperties>
</file>