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Default Extension="png" ContentType="image/png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Default Extension="jpg" ContentType="image/jpg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64350"/>
  <p:notesSz cx="12192000" cy="6864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0.xml"/></Relationships>
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1.xml"/></Relationships>
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2.xml"/></Relationships>
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/Relationships>
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/Relationships>
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
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/Relationships>
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/Relationships>
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
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
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slide" Target="../slides/slide9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7948"/>
            <a:ext cx="10363200" cy="14415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4036"/>
            <a:ext cx="8534399" cy="17160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8800"/>
            <a:ext cx="5303520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79" y="1578800"/>
            <a:ext cx="5303520" cy="4530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64917" y="297211"/>
            <a:ext cx="6662165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78583" y="2626582"/>
            <a:ext cx="8434832" cy="14084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1F487C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83845"/>
            <a:ext cx="3901439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83845"/>
            <a:ext cx="280416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83845"/>
            <a:ext cx="2804160" cy="3432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slide" Target="slide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slide10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slide1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slide" Target="slide1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notesSlide" Target="../notesSlides/notesSlide2.xml"/><Relationship Id="rId25" Type="http://schemas.openxmlformats.org/officeDocument/2006/relationships/slide" Target="slide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notesSlide" Target="../notesSlides/notesSlide3.xml"/><Relationship Id="rId6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notesSlide" Target="../notesSlides/notesSlide4.xml"/><Relationship Id="rId6" Type="http://schemas.openxmlformats.org/officeDocument/2006/relationships/slide" Target="slide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slide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slide" Target="slide6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jpg"/><Relationship Id="rId3" Type="http://schemas.openxmlformats.org/officeDocument/2006/relationships/image" Target="../media/image30.jpg"/><Relationship Id="rId4" Type="http://schemas.openxmlformats.org/officeDocument/2006/relationships/notesSlide" Target="../notesSlides/notesSlide7.xml"/><Relationship Id="rId5" Type="http://schemas.openxmlformats.org/officeDocument/2006/relationships/slide" Target="slide7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Relationship Id="rId3" Type="http://schemas.openxmlformats.org/officeDocument/2006/relationships/image" Target="../media/image32.png"/><Relationship Id="rId4" Type="http://schemas.openxmlformats.org/officeDocument/2006/relationships/image" Target="../media/image33.png"/><Relationship Id="rId5" Type="http://schemas.openxmlformats.org/officeDocument/2006/relationships/image" Target="../media/image34.png"/><Relationship Id="rId6" Type="http://schemas.openxmlformats.org/officeDocument/2006/relationships/notesSlide" Target="../notesSlides/notesSlide8.xml"/><Relationship Id="rId7" Type="http://schemas.openxmlformats.org/officeDocument/2006/relationships/slide" Target="slide8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slide" Target="slide9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16938" y="478425"/>
            <a:ext cx="8786495" cy="6800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694814" marR="5080" indent="-1682750">
              <a:lnSpc>
                <a:spcPct val="1313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МИНИ</a:t>
            </a:r>
            <a:r>
              <a:rPr dirty="0" sz="2000" spc="-40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ТЕ</a:t>
            </a:r>
            <a:r>
              <a:rPr dirty="0" sz="2000" spc="-6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000" spc="-45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2000" spc="-45" b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2000" spc="-3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ОБ</a:t>
            </a:r>
            <a:r>
              <a:rPr dirty="0" sz="2000" spc="-185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-15" b="1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2000" spc="-95" b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ИЯ</a:t>
            </a:r>
            <a:r>
              <a:rPr dirty="0" sz="2000" spc="-5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И Н</a:t>
            </a:r>
            <a:r>
              <a:rPr dirty="0" sz="2000" spc="-7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УКИ</a:t>
            </a:r>
            <a:r>
              <a:rPr dirty="0" sz="2000" spc="-1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000" spc="-10" b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СПУ</a:t>
            </a:r>
            <a:r>
              <a:rPr dirty="0" sz="2000" spc="-45" b="1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ЛИКИ</a:t>
            </a:r>
            <a:r>
              <a:rPr dirty="0" sz="2000" spc="-1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КАЗ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-80" b="1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2000" spc="-45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2000" spc="-125" b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 Н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ЦИОН</a:t>
            </a:r>
            <a:r>
              <a:rPr dirty="0" sz="2000" spc="25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ЛЬНЫЙ</a:t>
            </a:r>
            <a:r>
              <a:rPr dirty="0" sz="2000" spc="-3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ЦЕНТР</a:t>
            </a:r>
            <a:r>
              <a:rPr dirty="0" sz="2000" spc="-1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ТЕ</a:t>
            </a:r>
            <a:r>
              <a:rPr dirty="0" sz="2000" spc="-50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ТИ</a:t>
            </a:r>
            <a:r>
              <a:rPr dirty="0" sz="2000" spc="-3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2000" spc="-95" b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ИЯ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algn="ctr" marL="361315">
              <a:lnSpc>
                <a:spcPct val="100000"/>
              </a:lnSpc>
            </a:pPr>
            <a:r>
              <a:rPr dirty="0"/>
              <a:t>ЕДИНОЕ</a:t>
            </a:r>
          </a:p>
          <a:p>
            <a:pPr algn="ctr" marL="361315">
              <a:lnSpc>
                <a:spcPct val="100000"/>
              </a:lnSpc>
            </a:pPr>
            <a:r>
              <a:rPr dirty="0"/>
              <a:t>НАЦИОН</a:t>
            </a:r>
            <a:r>
              <a:rPr dirty="0" spc="35"/>
              <a:t>А</a:t>
            </a:r>
            <a:r>
              <a:rPr dirty="0"/>
              <a:t>ЛЬНОЕ</a:t>
            </a:r>
            <a:r>
              <a:rPr dirty="0" spc="-40"/>
              <a:t> </a:t>
            </a:r>
            <a:r>
              <a:rPr dirty="0"/>
              <a:t>ТЕ</a:t>
            </a:r>
            <a:r>
              <a:rPr dirty="0" spc="-85"/>
              <a:t>С</a:t>
            </a:r>
            <a:r>
              <a:rPr dirty="0"/>
              <a:t>ТИ</a:t>
            </a:r>
            <a:r>
              <a:rPr dirty="0" spc="-40"/>
              <a:t>Р</a:t>
            </a:r>
            <a:r>
              <a:rPr dirty="0"/>
              <a:t>О</a:t>
            </a:r>
            <a:r>
              <a:rPr dirty="0" spc="-150"/>
              <a:t>В</a:t>
            </a:r>
            <a:r>
              <a:rPr dirty="0"/>
              <a:t>АНИ</a:t>
            </a:r>
            <a:r>
              <a:rPr dirty="0" spc="-35"/>
              <a:t>Е</a:t>
            </a:r>
            <a:r>
              <a:rPr dirty="0">
                <a:latin typeface="Arial"/>
                <a:cs typeface="Arial"/>
              </a:rPr>
              <a:t>-</a:t>
            </a:r>
            <a:r>
              <a:rPr dirty="0" spc="-10">
                <a:latin typeface="Arial"/>
                <a:cs typeface="Arial"/>
              </a:rPr>
              <a:t>2021</a:t>
            </a:r>
          </a:p>
          <a:p>
            <a:pPr algn="ctr" marL="365125">
              <a:lnSpc>
                <a:spcPct val="100000"/>
              </a:lnSpc>
            </a:pPr>
            <a:r>
              <a:rPr dirty="0"/>
              <a:t>В </a:t>
            </a:r>
            <a:r>
              <a:rPr dirty="0" spc="-114"/>
              <a:t>Э</a:t>
            </a:r>
            <a:r>
              <a:rPr dirty="0"/>
              <a:t>ЛЕ</a:t>
            </a:r>
            <a:r>
              <a:rPr dirty="0" spc="80"/>
              <a:t>К</a:t>
            </a:r>
            <a:r>
              <a:rPr dirty="0"/>
              <a:t>Т</a:t>
            </a:r>
            <a:r>
              <a:rPr dirty="0" spc="-40"/>
              <a:t>Р</a:t>
            </a:r>
            <a:r>
              <a:rPr dirty="0"/>
              <a:t>О</a:t>
            </a:r>
            <a:r>
              <a:rPr dirty="0" spc="5"/>
              <a:t>Н</a:t>
            </a:r>
            <a:r>
              <a:rPr dirty="0"/>
              <a:t>НОМ</a:t>
            </a:r>
            <a:r>
              <a:rPr dirty="0" spc="-40"/>
              <a:t> </a:t>
            </a:r>
            <a:r>
              <a:rPr dirty="0"/>
              <a:t>ФО</a:t>
            </a:r>
            <a:r>
              <a:rPr dirty="0" spc="-30"/>
              <a:t>Р</a:t>
            </a:r>
            <a:r>
              <a:rPr dirty="0"/>
              <a:t>М</a:t>
            </a:r>
            <a:r>
              <a:rPr dirty="0" spc="-155"/>
              <a:t>А</a:t>
            </a:r>
            <a:r>
              <a:rPr dirty="0"/>
              <a:t>ТЕ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189601" y="5954145"/>
            <a:ext cx="217424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-190" b="1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.</a:t>
            </a:r>
            <a:r>
              <a:rPr dirty="0" sz="1800" spc="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800" spc="-45" b="1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-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800" spc="-45" b="1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800" spc="5" b="1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800" spc="-35" b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ан,</a:t>
            </a:r>
            <a:r>
              <a:rPr dirty="0" sz="1800" spc="5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2021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405765"/>
          </a:xfrm>
          <a:custGeom>
            <a:avLst/>
            <a:gdLst/>
            <a:ahLst/>
            <a:cxnLst/>
            <a:rect l="l" t="t" r="r" b="b"/>
            <a:pathLst>
              <a:path w="12190095" h="405765">
                <a:moveTo>
                  <a:pt x="0" y="405383"/>
                </a:moveTo>
                <a:lnTo>
                  <a:pt x="12189714" y="405383"/>
                </a:lnTo>
                <a:lnTo>
                  <a:pt x="12189714" y="0"/>
                </a:lnTo>
                <a:lnTo>
                  <a:pt x="0" y="0"/>
                </a:lnTo>
                <a:lnTo>
                  <a:pt x="0" y="40538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405765"/>
          </a:xfrm>
          <a:custGeom>
            <a:avLst/>
            <a:gdLst/>
            <a:ahLst/>
            <a:cxnLst/>
            <a:rect l="l" t="t" r="r" b="b"/>
            <a:pathLst>
              <a:path w="12190095" h="405765">
                <a:moveTo>
                  <a:pt x="0" y="405383"/>
                </a:moveTo>
                <a:lnTo>
                  <a:pt x="12189714" y="405383"/>
                </a:lnTo>
              </a:path>
              <a:path w="12190095" h="405765">
                <a:moveTo>
                  <a:pt x="12189714" y="0"/>
                </a:moveTo>
                <a:lnTo>
                  <a:pt x="0" y="0"/>
                </a:lnTo>
                <a:lnTo>
                  <a:pt x="0" y="40538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042285" y="67386"/>
            <a:ext cx="6105525" cy="3048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200" spc="-15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200" spc="-3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200" spc="-20" b="1">
                <a:solidFill>
                  <a:srgbClr val="FFFFFF"/>
                </a:solidFill>
                <a:latin typeface="Arial"/>
                <a:cs typeface="Arial"/>
              </a:rPr>
              <a:t>ИНОЕ</a:t>
            </a:r>
            <a:r>
              <a:rPr dirty="0" sz="220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20" b="1">
                <a:solidFill>
                  <a:srgbClr val="FFFFFF"/>
                </a:solidFill>
                <a:latin typeface="Arial"/>
                <a:cs typeface="Arial"/>
              </a:rPr>
              <a:t>НАЦИО</a:t>
            </a:r>
            <a:r>
              <a:rPr dirty="0" sz="2200" spc="-3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200" spc="-5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200" spc="-30" b="1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dirty="0" sz="2200" spc="-20" b="1">
                <a:solidFill>
                  <a:srgbClr val="FFFFFF"/>
                </a:solidFill>
                <a:latin typeface="Arial"/>
                <a:cs typeface="Arial"/>
              </a:rPr>
              <a:t>ЬНОЕ</a:t>
            </a:r>
            <a:r>
              <a:rPr dirty="0" sz="22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200" spc="-15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2200" spc="-8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200" spc="-15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2200" spc="-40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200" spc="-2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200" spc="-140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2200" spc="-20" b="1">
                <a:solidFill>
                  <a:srgbClr val="FFFFFF"/>
                </a:solidFill>
                <a:latin typeface="Arial"/>
                <a:cs typeface="Arial"/>
              </a:rPr>
              <a:t>АНИЕ</a:t>
            </a:r>
            <a:endParaRPr sz="22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44245" y="621537"/>
          <a:ext cx="11036300" cy="59372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4105"/>
                <a:gridCol w="1886203"/>
                <a:gridCol w="8136890"/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П/н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ег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63625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Наим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вание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пункт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вания,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75" b="1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ванных</a:t>
                      </a:r>
                      <a:r>
                        <a:rPr dirty="0" sz="1200" spc="-4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мпь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ра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ЦТ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«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Study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»)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9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ен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Ш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я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ти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ова, 6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 им. В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агатай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уат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Му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яг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аба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ие 5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Алматы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Алматы,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Райым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ек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196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Ну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лтан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Ну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лта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иль,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аева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Ну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лтан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Ну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лта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иль, проспе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 Бат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Шым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Шым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 14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Жам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ылс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Жам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Жам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 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леби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аева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92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апад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раль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Ж. 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лдагал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18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ТЦ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Фо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м,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э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таж)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33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апад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апад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ай,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де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 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аш,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Караме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Карага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 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ез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азга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Бай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рова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123А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02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Тә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і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дік</a:t>
                      </a:r>
                      <a:r>
                        <a:rPr dirty="0" sz="12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ф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0">
                          <a:latin typeface="Calibri"/>
                          <a:cs typeface="Calibri"/>
                        </a:rPr>
                        <a:t>ь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тур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ый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э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таж)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761" y="761"/>
            <a:ext cx="12190095" cy="765175"/>
          </a:xfrm>
          <a:custGeom>
            <a:avLst/>
            <a:gdLst/>
            <a:ahLst/>
            <a:cxnLst/>
            <a:rect l="l" t="t" r="r" b="b"/>
            <a:pathLst>
              <a:path w="12190095" h="765175">
                <a:moveTo>
                  <a:pt x="0" y="765047"/>
                </a:moveTo>
                <a:lnTo>
                  <a:pt x="12189714" y="765047"/>
                </a:lnTo>
                <a:lnTo>
                  <a:pt x="12189714" y="0"/>
                </a:lnTo>
                <a:lnTo>
                  <a:pt x="0" y="0"/>
                </a:lnTo>
                <a:lnTo>
                  <a:pt x="0" y="765047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61" y="761"/>
            <a:ext cx="12190095" cy="765175"/>
          </a:xfrm>
          <a:custGeom>
            <a:avLst/>
            <a:gdLst/>
            <a:ahLst/>
            <a:cxnLst/>
            <a:rect l="l" t="t" r="r" b="b"/>
            <a:pathLst>
              <a:path w="12190095" h="765175">
                <a:moveTo>
                  <a:pt x="0" y="765047"/>
                </a:moveTo>
                <a:lnTo>
                  <a:pt x="12189714" y="765047"/>
                </a:lnTo>
              </a:path>
              <a:path w="12190095" h="765175">
                <a:moveTo>
                  <a:pt x="12189714" y="0"/>
                </a:moveTo>
                <a:lnTo>
                  <a:pt x="0" y="0"/>
                </a:lnTo>
                <a:lnTo>
                  <a:pt x="0" y="765047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2764917" y="237394"/>
            <a:ext cx="665924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ИНОЕ Н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ЦИОН</a:t>
            </a:r>
            <a:r>
              <a:rPr dirty="0" sz="2400" spc="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ЛЬ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ОЕ</a:t>
            </a:r>
            <a:r>
              <a:rPr dirty="0" sz="24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2400" spc="-7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2400" spc="-45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400" spc="-120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ИЕ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44245" y="981582"/>
          <a:ext cx="11180445" cy="55187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37590"/>
                <a:gridCol w="1798701"/>
                <a:gridCol w="8424926"/>
              </a:tblGrid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П/н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ег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7770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вание</a:t>
                      </a:r>
                      <a:r>
                        <a:rPr dirty="0" sz="12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пункт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те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ир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вания,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spc="-75" b="1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ванных</a:t>
                      </a:r>
                      <a:r>
                        <a:rPr dirty="0" sz="1200" spc="-4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dirty="0" sz="1200" spc="-25" b="1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мпь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ю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ра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ЦТ</a:t>
                      </a: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«U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Study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»)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Ли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6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алы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26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алы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оп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офиль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лл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дж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п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еб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оюза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ажи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аева,18а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1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Кармакши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п.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ло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 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№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ей)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п.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Ү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імат Мадиев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№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0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ей)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Кызыло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п.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ебе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Ж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.Н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ет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лы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№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ей им. Е.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лов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Ма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айон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3,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75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Ма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Ма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ть,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Бей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Бей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Бей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ло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Бей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осай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1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Ма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Ма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Жа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айон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Отыра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65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Па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Па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99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П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spc="-10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э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таж)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Па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Па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.Э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асту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Э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ети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54А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Па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Па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э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207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Петропа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ловс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титу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ии Каза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60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42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район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аб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репова,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овоиши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ль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  <a:tr h="3752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1270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  <a:tc>
                  <a:txBody>
                    <a:bodyPr/>
                    <a:lstStyle/>
                    <a:p>
                      <a:pPr marL="3175" marR="399415">
                        <a:lnSpc>
                          <a:spcPct val="100000"/>
                        </a:lnSpc>
                      </a:pP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еве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айы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айы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ша,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титу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ия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6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(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айы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лл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агроби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еса)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EBF0D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765175"/>
          </a:xfrm>
          <a:custGeom>
            <a:avLst/>
            <a:gdLst/>
            <a:ahLst/>
            <a:cxnLst/>
            <a:rect l="l" t="t" r="r" b="b"/>
            <a:pathLst>
              <a:path w="12190095" h="765175">
                <a:moveTo>
                  <a:pt x="0" y="765047"/>
                </a:moveTo>
                <a:lnTo>
                  <a:pt x="12189714" y="765047"/>
                </a:lnTo>
                <a:lnTo>
                  <a:pt x="12189714" y="0"/>
                </a:lnTo>
                <a:lnTo>
                  <a:pt x="0" y="0"/>
                </a:lnTo>
                <a:lnTo>
                  <a:pt x="0" y="765047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765175"/>
          </a:xfrm>
          <a:custGeom>
            <a:avLst/>
            <a:gdLst/>
            <a:ahLst/>
            <a:cxnLst/>
            <a:rect l="l" t="t" r="r" b="b"/>
            <a:pathLst>
              <a:path w="12190095" h="765175">
                <a:moveTo>
                  <a:pt x="0" y="765047"/>
                </a:moveTo>
                <a:lnTo>
                  <a:pt x="12189714" y="765047"/>
                </a:lnTo>
              </a:path>
              <a:path w="12190095" h="765175">
                <a:moveTo>
                  <a:pt x="12189714" y="0"/>
                </a:moveTo>
                <a:lnTo>
                  <a:pt x="0" y="0"/>
                </a:lnTo>
                <a:lnTo>
                  <a:pt x="0" y="765047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764917" y="237394"/>
            <a:ext cx="665924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ИНОЕ Н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ЦИОН</a:t>
            </a:r>
            <a:r>
              <a:rPr dirty="0" sz="2400" spc="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ЛЬ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ОЕ</a:t>
            </a:r>
            <a:r>
              <a:rPr dirty="0" sz="24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2400" spc="-7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2400" spc="-45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400" spc="-120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ИЕ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44245" y="1269491"/>
          <a:ext cx="11036300" cy="18853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8068"/>
                <a:gridCol w="1368132"/>
                <a:gridCol w="9000998"/>
              </a:tblGrid>
              <a:tr h="312039"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Calibri"/>
                          <a:cs typeface="Calibri"/>
                        </a:rPr>
                        <a:t>П/н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7675">
                        <a:lnSpc>
                          <a:spcPct val="100000"/>
                        </a:lnSpc>
                      </a:pPr>
                      <a:r>
                        <a:rPr dirty="0" sz="1200" spc="-15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ион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14170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ме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ние</a:t>
                      </a:r>
                      <a:r>
                        <a:rPr dirty="0" sz="12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пу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ов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 т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стиро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ния,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обо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5" b="1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нных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пь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ю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ам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5" b="1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«U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Stud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»)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20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урки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айон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24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п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д.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лл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дж)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20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урки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дабас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Қажымұ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қ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/2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овая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20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урки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еты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еты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л.М.О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турик №13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ГУ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СШ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№8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им.Алпам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с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атыра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20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арыа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аш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арыа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аш,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Шәмші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ү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ары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В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ысш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й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аграр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ех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иче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лл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дж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ап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20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7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еста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ть,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Суз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айо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1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ок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п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IT 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ей)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0730" cy="836930"/>
          </a:xfrm>
          <a:custGeom>
            <a:avLst/>
            <a:gdLst/>
            <a:ahLst/>
            <a:cxnLst/>
            <a:rect l="l" t="t" r="r" b="b"/>
            <a:pathLst>
              <a:path w="12190730" h="836930">
                <a:moveTo>
                  <a:pt x="0" y="836676"/>
                </a:moveTo>
                <a:lnTo>
                  <a:pt x="12190476" y="836676"/>
                </a:lnTo>
                <a:lnTo>
                  <a:pt x="12190476" y="0"/>
                </a:lnTo>
                <a:lnTo>
                  <a:pt x="0" y="0"/>
                </a:lnTo>
                <a:lnTo>
                  <a:pt x="0" y="836676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3357371" y="1067574"/>
            <a:ext cx="1776095" cy="580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ts val="2370"/>
              </a:lnSpc>
            </a:pP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СРОК</a:t>
            </a: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И</a:t>
            </a:r>
            <a:r>
              <a:rPr dirty="0" sz="2000" spc="-6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ПРИЕМА</a:t>
            </a:r>
            <a:r>
              <a:rPr dirty="0" sz="2000" spc="-2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370"/>
              </a:lnSpc>
            </a:pP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ЗАЯ</a:t>
            </a: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ВЛЕНИЙ</a:t>
            </a:r>
            <a:r>
              <a:rPr dirty="0" sz="2000" spc="-2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35279" y="1700783"/>
            <a:ext cx="1943100" cy="4704715"/>
          </a:xfrm>
          <a:custGeom>
            <a:avLst/>
            <a:gdLst/>
            <a:ahLst/>
            <a:cxnLst/>
            <a:rect l="l" t="t" r="r" b="b"/>
            <a:pathLst>
              <a:path w="1943100" h="4704715">
                <a:moveTo>
                  <a:pt x="0" y="4704588"/>
                </a:moveTo>
                <a:lnTo>
                  <a:pt x="1943100" y="4704588"/>
                </a:lnTo>
                <a:lnTo>
                  <a:pt x="1943100" y="0"/>
                </a:lnTo>
                <a:lnTo>
                  <a:pt x="0" y="0"/>
                </a:lnTo>
                <a:lnTo>
                  <a:pt x="0" y="4704588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38200" y="1990344"/>
            <a:ext cx="992505" cy="584200"/>
          </a:xfrm>
          <a:custGeom>
            <a:avLst/>
            <a:gdLst/>
            <a:ahLst/>
            <a:cxnLst/>
            <a:rect l="l" t="t" r="r" b="b"/>
            <a:pathLst>
              <a:path w="992505" h="584200">
                <a:moveTo>
                  <a:pt x="0" y="583691"/>
                </a:moveTo>
                <a:lnTo>
                  <a:pt x="992124" y="583691"/>
                </a:lnTo>
                <a:lnTo>
                  <a:pt x="992124" y="0"/>
                </a:lnTo>
                <a:lnTo>
                  <a:pt x="0" y="0"/>
                </a:lnTo>
                <a:lnTo>
                  <a:pt x="0" y="583691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920597" y="2088865"/>
            <a:ext cx="826135" cy="4330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b="1">
                <a:solidFill>
                  <a:srgbClr val="FFFFFF"/>
                </a:solidFill>
                <a:latin typeface="Arial Narrow"/>
                <a:cs typeface="Arial Narrow"/>
              </a:rPr>
              <a:t>март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33145" y="2490977"/>
            <a:ext cx="800735" cy="0"/>
          </a:xfrm>
          <a:custGeom>
            <a:avLst/>
            <a:gdLst/>
            <a:ahLst/>
            <a:cxnLst/>
            <a:rect l="l" t="t" r="r" b="b"/>
            <a:pathLst>
              <a:path w="800735" h="0">
                <a:moveTo>
                  <a:pt x="0" y="0"/>
                </a:moveTo>
                <a:lnTo>
                  <a:pt x="800150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50163" y="3651503"/>
            <a:ext cx="1501140" cy="1077595"/>
          </a:xfrm>
          <a:custGeom>
            <a:avLst/>
            <a:gdLst/>
            <a:ahLst/>
            <a:cxnLst/>
            <a:rect l="l" t="t" r="r" b="b"/>
            <a:pathLst>
              <a:path w="1501139" h="1077595">
                <a:moveTo>
                  <a:pt x="0" y="1077468"/>
                </a:moveTo>
                <a:lnTo>
                  <a:pt x="1501140" y="1077468"/>
                </a:lnTo>
                <a:lnTo>
                  <a:pt x="1501140" y="0"/>
                </a:lnTo>
                <a:lnTo>
                  <a:pt x="0" y="0"/>
                </a:lnTo>
                <a:lnTo>
                  <a:pt x="0" y="1077468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648271" y="4153408"/>
            <a:ext cx="1306195" cy="0"/>
          </a:xfrm>
          <a:custGeom>
            <a:avLst/>
            <a:gdLst/>
            <a:ahLst/>
            <a:cxnLst/>
            <a:rect l="l" t="t" r="r" b="b"/>
            <a:pathLst>
              <a:path w="1306195" h="0">
                <a:moveTo>
                  <a:pt x="0" y="0"/>
                </a:moveTo>
                <a:lnTo>
                  <a:pt x="1306004" y="0"/>
                </a:lnTo>
              </a:path>
            </a:pathLst>
          </a:custGeom>
          <a:ln w="3175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635609" y="3751549"/>
            <a:ext cx="1332230" cy="4330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b="1">
                <a:solidFill>
                  <a:srgbClr val="FFFFFF"/>
                </a:solidFill>
                <a:latin typeface="Arial Narrow"/>
                <a:cs typeface="Arial Narrow"/>
              </a:rPr>
              <a:t>апрел</a:t>
            </a:r>
            <a:r>
              <a:rPr dirty="0" sz="3200" spc="5" b="1">
                <a:solidFill>
                  <a:srgbClr val="FFFFFF"/>
                </a:solidFill>
                <a:latin typeface="Arial Narrow"/>
                <a:cs typeface="Arial Narrow"/>
              </a:rPr>
              <a:t>ь</a:t>
            </a:r>
            <a:r>
              <a:rPr dirty="0" sz="3200" b="1">
                <a:solidFill>
                  <a:srgbClr val="FFFFFF"/>
                </a:solidFill>
                <a:latin typeface="Arial Narrow"/>
                <a:cs typeface="Arial Narrow"/>
              </a:rPr>
              <a:t>-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39787" y="4239731"/>
            <a:ext cx="1021715" cy="4368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200" spc="-805" u="heavy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3200" b="1" u="heavy">
                <a:solidFill>
                  <a:srgbClr val="FFFFFF"/>
                </a:solidFill>
                <a:latin typeface="Arial Narrow"/>
                <a:cs typeface="Arial Narrow"/>
              </a:rPr>
              <a:t>июнь</a:t>
            </a:r>
            <a:r>
              <a:rPr dirty="0" sz="3200" spc="-20" u="heavy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846832" y="3395408"/>
            <a:ext cx="8926068" cy="1066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890266" y="3431285"/>
            <a:ext cx="8832215" cy="0"/>
          </a:xfrm>
          <a:custGeom>
            <a:avLst/>
            <a:gdLst/>
            <a:ahLst/>
            <a:cxnLst/>
            <a:rect l="l" t="t" r="r" b="b"/>
            <a:pathLst>
              <a:path w="8832215" h="0">
                <a:moveTo>
                  <a:pt x="0" y="0"/>
                </a:moveTo>
                <a:lnTo>
                  <a:pt x="8831834" y="0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3477767" y="1853183"/>
            <a:ext cx="541782" cy="6774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686555" y="1853183"/>
            <a:ext cx="1422653" cy="677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464052" y="2218944"/>
            <a:ext cx="1584198" cy="67741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3641597" y="1989103"/>
            <a:ext cx="1206500" cy="695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6034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с 5</a:t>
            </a:r>
            <a:r>
              <a:rPr dirty="0" sz="2400" spc="10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ма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р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та</a:t>
            </a:r>
            <a:endParaRPr sz="24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20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2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1</a:t>
            </a:r>
            <a:r>
              <a:rPr dirty="0" sz="2400" spc="20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го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д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338186" y="1067574"/>
            <a:ext cx="1569085" cy="580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ts val="2370"/>
              </a:lnSpc>
            </a:pP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СРОК</a:t>
            </a: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И</a:t>
            </a:r>
            <a:r>
              <a:rPr dirty="0" sz="2000" spc="-2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370"/>
              </a:lnSpc>
            </a:pP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ПРОВЕДЕНИ</a:t>
            </a: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Я</a:t>
            </a:r>
            <a:r>
              <a:rPr dirty="0" sz="2000" spc="-3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942844" y="3788664"/>
            <a:ext cx="1561337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101084" y="3788664"/>
            <a:ext cx="541782" cy="6774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311396" y="3788664"/>
            <a:ext cx="1485138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3543300" y="4154423"/>
            <a:ext cx="1727453" cy="6774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3120008" y="3926488"/>
            <a:ext cx="2406650" cy="695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26</a:t>
            </a:r>
            <a:r>
              <a:rPr dirty="0" sz="2400" spc="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ма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р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та</a:t>
            </a:r>
            <a:r>
              <a:rPr dirty="0" sz="2400" spc="2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–</a:t>
            </a:r>
            <a:r>
              <a:rPr dirty="0" sz="2400" spc="10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10</a:t>
            </a:r>
            <a:r>
              <a:rPr dirty="0" sz="2400" spc="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июня</a:t>
            </a:r>
            <a:endParaRPr sz="2400">
              <a:latin typeface="Arial Narrow"/>
              <a:cs typeface="Arial Narrow"/>
            </a:endParaRPr>
          </a:p>
          <a:p>
            <a:pPr algn="ctr" marL="635">
              <a:lnSpc>
                <a:spcPct val="100000"/>
              </a:lnSpc>
            </a:pP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20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2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1</a:t>
            </a:r>
            <a:r>
              <a:rPr dirty="0" sz="2400" spc="20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го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д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498335" y="1853183"/>
            <a:ext cx="1561338" cy="6774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656576" y="1853183"/>
            <a:ext cx="541781" cy="6774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7866888" y="1853183"/>
            <a:ext cx="1709166" cy="677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208519" y="2218944"/>
            <a:ext cx="1657350" cy="67741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6677025" y="1989103"/>
            <a:ext cx="2628265" cy="695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10</a:t>
            </a:r>
            <a:r>
              <a:rPr dirty="0" sz="2400" spc="5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ма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р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та</a:t>
            </a:r>
            <a:r>
              <a:rPr dirty="0" sz="2400" spc="25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–</a:t>
            </a:r>
            <a:r>
              <a:rPr dirty="0" sz="2400" spc="10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10</a:t>
            </a:r>
            <a:r>
              <a:rPr dirty="0" sz="2400" spc="5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апре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л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я</a:t>
            </a:r>
            <a:endParaRPr sz="24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20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2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1</a:t>
            </a:r>
            <a:r>
              <a:rPr dirty="0" sz="2400" spc="20" b="1">
                <a:solidFill>
                  <a:srgbClr val="FF6600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го</a:t>
            </a:r>
            <a:r>
              <a:rPr dirty="0" sz="2400" spc="-10" b="1">
                <a:solidFill>
                  <a:srgbClr val="FF6600"/>
                </a:solidFill>
                <a:latin typeface="Arial Narrow"/>
                <a:cs typeface="Arial Narrow"/>
              </a:rPr>
              <a:t>д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446520" y="3808476"/>
            <a:ext cx="1695450" cy="67741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7738871" y="3808476"/>
            <a:ext cx="486918" cy="67741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891271" y="3808476"/>
            <a:ext cx="1486662" cy="67741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7085076" y="4174235"/>
            <a:ext cx="1657350" cy="677418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6624319" y="3945919"/>
            <a:ext cx="2482850" cy="6959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spc="-114" b="1">
                <a:solidFill>
                  <a:srgbClr val="91B449"/>
                </a:solidFill>
                <a:latin typeface="Arial Narrow"/>
                <a:cs typeface="Arial Narrow"/>
              </a:rPr>
              <a:t>1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1</a:t>
            </a:r>
            <a:r>
              <a:rPr dirty="0" sz="2400" spc="10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апре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л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я</a:t>
            </a:r>
            <a:r>
              <a:rPr dirty="0" sz="2400" spc="2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-</a:t>
            </a:r>
            <a:r>
              <a:rPr dirty="0" sz="2400" spc="-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30</a:t>
            </a:r>
            <a:r>
              <a:rPr dirty="0" sz="2400" spc="5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июня</a:t>
            </a:r>
            <a:endParaRPr sz="2400">
              <a:latin typeface="Arial Narrow"/>
              <a:cs typeface="Arial Narrow"/>
            </a:endParaRPr>
          </a:p>
          <a:p>
            <a:pPr algn="ctr" marL="1270">
              <a:lnSpc>
                <a:spcPct val="100000"/>
              </a:lnSpc>
            </a:pP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20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2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1</a:t>
            </a:r>
            <a:r>
              <a:rPr dirty="0" sz="2400" spc="20" b="1">
                <a:solidFill>
                  <a:srgbClr val="91B449"/>
                </a:solidFill>
                <a:latin typeface="Arial Narrow"/>
                <a:cs typeface="Arial Narrow"/>
              </a:rPr>
              <a:t> 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го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д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332865">
              <a:lnSpc>
                <a:spcPct val="100000"/>
              </a:lnSpc>
            </a:pPr>
            <a:r>
              <a:rPr dirty="0"/>
              <a:t>С</a:t>
            </a:r>
            <a:r>
              <a:rPr dirty="0" spc="-50"/>
              <a:t>Р</a:t>
            </a:r>
            <a:r>
              <a:rPr dirty="0"/>
              <a:t>ОКИ П</a:t>
            </a:r>
            <a:r>
              <a:rPr dirty="0" spc="-45"/>
              <a:t>Р</a:t>
            </a:r>
            <a:r>
              <a:rPr dirty="0"/>
              <a:t>ОВЕ</a:t>
            </a:r>
            <a:r>
              <a:rPr dirty="0" spc="-10"/>
              <a:t>Д</a:t>
            </a:r>
            <a:r>
              <a:rPr dirty="0"/>
              <a:t>Е</a:t>
            </a:r>
            <a:r>
              <a:rPr dirty="0" spc="-10"/>
              <a:t>Н</a:t>
            </a:r>
            <a:r>
              <a:rPr dirty="0"/>
              <a:t>ИЯ</a:t>
            </a:r>
            <a:r>
              <a:rPr dirty="0" spc="15"/>
              <a:t> </a:t>
            </a:r>
            <a:r>
              <a:rPr dirty="0"/>
              <a:t>Е</a:t>
            </a:r>
            <a:r>
              <a:rPr dirty="0" spc="-10"/>
              <a:t>Н</a:t>
            </a:r>
            <a:r>
              <a:rPr dirty="0"/>
              <a:t>Т</a:t>
            </a:r>
          </a:p>
        </p:txBody>
      </p:sp>
      <p:sp>
        <p:nvSpPr>
          <p:cNvPr id="35" name="object 35"/>
          <p:cNvSpPr/>
          <p:nvPr/>
        </p:nvSpPr>
        <p:spPr>
          <a:xfrm>
            <a:off x="2846832" y="5411660"/>
            <a:ext cx="8926068" cy="10661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890266" y="5447538"/>
            <a:ext cx="8832215" cy="0"/>
          </a:xfrm>
          <a:custGeom>
            <a:avLst/>
            <a:gdLst/>
            <a:ahLst/>
            <a:cxnLst/>
            <a:rect l="l" t="t" r="r" b="b"/>
            <a:pathLst>
              <a:path w="8832215" h="0">
                <a:moveTo>
                  <a:pt x="0" y="0"/>
                </a:moveTo>
                <a:lnTo>
                  <a:pt x="8831834" y="0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10323830" y="1050556"/>
            <a:ext cx="1120140" cy="5803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58419">
              <a:lnSpc>
                <a:spcPts val="2370"/>
              </a:lnSpc>
            </a:pPr>
            <a:r>
              <a:rPr dirty="0" sz="2000" spc="-49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КО</a:t>
            </a: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 u="heavy">
                <a:solidFill>
                  <a:srgbClr val="585858"/>
                </a:solidFill>
                <a:latin typeface="Arial Narrow"/>
                <a:cs typeface="Arial Narrow"/>
              </a:rPr>
              <a:t>Л</a:t>
            </a:r>
            <a:r>
              <a:rPr dirty="0" sz="2000" spc="5" b="1" u="heavy">
                <a:solidFill>
                  <a:srgbClr val="585858"/>
                </a:solidFill>
                <a:latin typeface="Arial Narrow"/>
                <a:cs typeface="Arial Narrow"/>
              </a:rPr>
              <a:t>-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ВО</a:t>
            </a:r>
            <a:r>
              <a:rPr dirty="0" sz="2000" spc="-3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370"/>
              </a:lnSpc>
            </a:pP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ПО</a:t>
            </a: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ПЫ</a:t>
            </a:r>
            <a:r>
              <a:rPr dirty="0" sz="2000" spc="-500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ТО</a:t>
            </a:r>
            <a:r>
              <a:rPr dirty="0" sz="2000" spc="-495" u="heavy">
                <a:solidFill>
                  <a:srgbClr val="585858"/>
                </a:solidFill>
                <a:latin typeface="Times New Roman"/>
                <a:cs typeface="Times New Roman"/>
              </a:rPr>
              <a:t> </a:t>
            </a:r>
            <a:r>
              <a:rPr dirty="0" sz="2000" b="1" u="heavy">
                <a:solidFill>
                  <a:srgbClr val="585858"/>
                </a:solidFill>
                <a:latin typeface="Arial Narrow"/>
                <a:cs typeface="Arial Narrow"/>
              </a:rPr>
              <a:t>К</a:t>
            </a:r>
            <a:endParaRPr sz="2000">
              <a:latin typeface="Arial Narrow"/>
              <a:cs typeface="Arial Narrow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0625328" y="1813559"/>
            <a:ext cx="611885" cy="677418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10163556" y="2179319"/>
            <a:ext cx="1465326" cy="67741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10341609" y="1950114"/>
            <a:ext cx="1089025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1</a:t>
            </a:r>
            <a:endParaRPr sz="24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поп</a:t>
            </a:r>
            <a:r>
              <a:rPr dirty="0" sz="2400" spc="-15" b="1">
                <a:solidFill>
                  <a:srgbClr val="FF6600"/>
                </a:solidFill>
                <a:latin typeface="Arial Narrow"/>
                <a:cs typeface="Arial Narrow"/>
              </a:rPr>
              <a:t>ы</a:t>
            </a:r>
            <a:r>
              <a:rPr dirty="0" sz="2400" b="1">
                <a:solidFill>
                  <a:srgbClr val="FF6600"/>
                </a:solidFill>
                <a:latin typeface="Arial Narrow"/>
                <a:cs typeface="Arial Narrow"/>
              </a:rPr>
              <a:t>тка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10613135" y="3721608"/>
            <a:ext cx="611885" cy="67741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10094976" y="4087367"/>
            <a:ext cx="1480566" cy="67741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1172443" y="4087367"/>
            <a:ext cx="500633" cy="677418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 txBox="1"/>
          <p:nvPr/>
        </p:nvSpPr>
        <p:spPr>
          <a:xfrm>
            <a:off x="10273030" y="3859051"/>
            <a:ext cx="1200150" cy="696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2</a:t>
            </a:r>
            <a:endParaRPr sz="2400">
              <a:latin typeface="Arial Narrow"/>
              <a:cs typeface="Arial Narrow"/>
            </a:endParaRPr>
          </a:p>
          <a:p>
            <a:pPr algn="ctr">
              <a:lnSpc>
                <a:spcPct val="100000"/>
              </a:lnSpc>
            </a:pP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поп</a:t>
            </a:r>
            <a:r>
              <a:rPr dirty="0" sz="2400" spc="-15" b="1">
                <a:solidFill>
                  <a:srgbClr val="91B449"/>
                </a:solidFill>
                <a:latin typeface="Arial Narrow"/>
                <a:cs typeface="Arial Narrow"/>
              </a:rPr>
              <a:t>ы</a:t>
            </a:r>
            <a:r>
              <a:rPr dirty="0" sz="2400" b="1">
                <a:solidFill>
                  <a:srgbClr val="91B449"/>
                </a:solidFill>
                <a:latin typeface="Arial Narrow"/>
                <a:cs typeface="Arial Narrow"/>
              </a:rPr>
              <a:t>тк</a:t>
            </a:r>
            <a:r>
              <a:rPr dirty="0" sz="2400" spc="-10" b="1">
                <a:solidFill>
                  <a:srgbClr val="91B449"/>
                </a:solidFill>
                <a:latin typeface="Arial Narrow"/>
                <a:cs typeface="Arial Narrow"/>
              </a:rPr>
              <a:t>и</a:t>
            </a:r>
            <a:r>
              <a:rPr dirty="0" sz="2400" b="1">
                <a:solidFill>
                  <a:srgbClr val="FF0000"/>
                </a:solidFill>
                <a:latin typeface="Arial Narrow"/>
                <a:cs typeface="Arial Narrow"/>
              </a:rPr>
              <a:t>*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36289" y="5944605"/>
            <a:ext cx="7252970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17930" marR="5080" indent="-1205865">
              <a:lnSpc>
                <a:spcPct val="100000"/>
              </a:lnSpc>
            </a:pPr>
            <a:r>
              <a:rPr dirty="0" sz="1400" b="1" i="1">
                <a:solidFill>
                  <a:srgbClr val="FF0000"/>
                </a:solidFill>
                <a:latin typeface="Arial"/>
                <a:cs typeface="Arial"/>
              </a:rPr>
              <a:t>*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наи</a:t>
            </a:r>
            <a:r>
              <a:rPr dirty="0" sz="1400" spc="-25" b="1" i="1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учш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30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45" b="1" i="1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ул</a:t>
            </a:r>
            <a:r>
              <a:rPr dirty="0" sz="1400" spc="-40" b="1" i="1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та</a:t>
            </a:r>
            <a:r>
              <a:rPr dirty="0" sz="1400" spc="-30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1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1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5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5" b="1" i="1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 spc="-20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25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5" b="1" i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ст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аний</a:t>
            </a:r>
            <a:r>
              <a:rPr dirty="0" sz="1400" spc="-1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3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жно</a:t>
            </a:r>
            <a:r>
              <a:rPr dirty="0" sz="1400" spc="-20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уча</a:t>
            </a:r>
            <a:r>
              <a:rPr dirty="0" sz="1400" spc="-5" b="1" i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35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ать</a:t>
            </a:r>
            <a:r>
              <a:rPr dirty="0" sz="1400" spc="-1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 к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10" b="1" i="1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се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на</a:t>
            </a:r>
            <a:r>
              <a:rPr dirty="0" sz="1400" spc="-1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30" b="1" i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5" b="1" i="1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ж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ение</a:t>
            </a:r>
            <a:r>
              <a:rPr dirty="0" sz="1400" spc="-3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25" b="1" i="1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30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5" b="1" i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льных</a:t>
            </a:r>
            <a:r>
              <a:rPr dirty="0" sz="1400" spc="-5" b="1" i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25" b="1" i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0" b="1" i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b="1" i="1">
                <a:solidFill>
                  <a:srgbClr val="1F487C"/>
                </a:solidFill>
                <a:latin typeface="Arial"/>
                <a:cs typeface="Arial"/>
              </a:rPr>
              <a:t>в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Е</a:t>
            </a:r>
            <a:r>
              <a:rPr dirty="0" spc="-10"/>
              <a:t>Д</a:t>
            </a:r>
            <a:r>
              <a:rPr dirty="0"/>
              <a:t>ИНОЕ Н</a:t>
            </a:r>
            <a:r>
              <a:rPr dirty="0" spc="-10"/>
              <a:t>А</a:t>
            </a:r>
            <a:r>
              <a:rPr dirty="0"/>
              <a:t>ЦИОН</a:t>
            </a:r>
            <a:r>
              <a:rPr dirty="0" spc="10"/>
              <a:t>А</a:t>
            </a:r>
            <a:r>
              <a:rPr dirty="0"/>
              <a:t>ЛЬ</a:t>
            </a:r>
            <a:r>
              <a:rPr dirty="0" spc="-10"/>
              <a:t>Н</a:t>
            </a:r>
            <a:r>
              <a:rPr dirty="0"/>
              <a:t>ОЕ</a:t>
            </a:r>
            <a:r>
              <a:rPr dirty="0" spc="35"/>
              <a:t> </a:t>
            </a:r>
            <a:r>
              <a:rPr dirty="0"/>
              <a:t>ТЕ</a:t>
            </a:r>
            <a:r>
              <a:rPr dirty="0" spc="-75"/>
              <a:t>С</a:t>
            </a:r>
            <a:r>
              <a:rPr dirty="0"/>
              <a:t>ТИ</a:t>
            </a:r>
            <a:r>
              <a:rPr dirty="0" spc="-45"/>
              <a:t>Р</a:t>
            </a:r>
            <a:r>
              <a:rPr dirty="0"/>
              <a:t>О</a:t>
            </a:r>
            <a:r>
              <a:rPr dirty="0" spc="-120"/>
              <a:t>В</a:t>
            </a:r>
            <a:r>
              <a:rPr dirty="0"/>
              <a:t>А</a:t>
            </a:r>
            <a:r>
              <a:rPr dirty="0" spc="-10"/>
              <a:t>Н</a:t>
            </a:r>
            <a:r>
              <a:rPr dirty="0"/>
              <a:t>ИЕ</a:t>
            </a:r>
          </a:p>
        </p:txBody>
      </p:sp>
      <p:sp>
        <p:nvSpPr>
          <p:cNvPr id="5" name="object 5"/>
          <p:cNvSpPr/>
          <p:nvPr/>
        </p:nvSpPr>
        <p:spPr>
          <a:xfrm>
            <a:off x="4791455" y="2078735"/>
            <a:ext cx="2633472" cy="26334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844796" y="2093975"/>
            <a:ext cx="2531745" cy="2531745"/>
          </a:xfrm>
          <a:custGeom>
            <a:avLst/>
            <a:gdLst/>
            <a:ahLst/>
            <a:cxnLst/>
            <a:rect l="l" t="t" r="r" b="b"/>
            <a:pathLst>
              <a:path w="2531745" h="2531745">
                <a:moveTo>
                  <a:pt x="1265681" y="0"/>
                </a:moveTo>
                <a:lnTo>
                  <a:pt x="1161877" y="4195"/>
                </a:lnTo>
                <a:lnTo>
                  <a:pt x="1060383" y="16565"/>
                </a:lnTo>
                <a:lnTo>
                  <a:pt x="961526" y="36784"/>
                </a:lnTo>
                <a:lnTo>
                  <a:pt x="865632" y="64526"/>
                </a:lnTo>
                <a:lnTo>
                  <a:pt x="773025" y="99464"/>
                </a:lnTo>
                <a:lnTo>
                  <a:pt x="684032" y="141274"/>
                </a:lnTo>
                <a:lnTo>
                  <a:pt x="598978" y="189630"/>
                </a:lnTo>
                <a:lnTo>
                  <a:pt x="518190" y="244205"/>
                </a:lnTo>
                <a:lnTo>
                  <a:pt x="441993" y="304675"/>
                </a:lnTo>
                <a:lnTo>
                  <a:pt x="370713" y="370713"/>
                </a:lnTo>
                <a:lnTo>
                  <a:pt x="304675" y="441993"/>
                </a:lnTo>
                <a:lnTo>
                  <a:pt x="244205" y="518190"/>
                </a:lnTo>
                <a:lnTo>
                  <a:pt x="189630" y="598978"/>
                </a:lnTo>
                <a:lnTo>
                  <a:pt x="141274" y="684032"/>
                </a:lnTo>
                <a:lnTo>
                  <a:pt x="99464" y="773025"/>
                </a:lnTo>
                <a:lnTo>
                  <a:pt x="64526" y="865631"/>
                </a:lnTo>
                <a:lnTo>
                  <a:pt x="36784" y="961526"/>
                </a:lnTo>
                <a:lnTo>
                  <a:pt x="16565" y="1060383"/>
                </a:lnTo>
                <a:lnTo>
                  <a:pt x="4195" y="1161877"/>
                </a:lnTo>
                <a:lnTo>
                  <a:pt x="0" y="1265682"/>
                </a:lnTo>
                <a:lnTo>
                  <a:pt x="4195" y="1369486"/>
                </a:lnTo>
                <a:lnTo>
                  <a:pt x="16565" y="1470980"/>
                </a:lnTo>
                <a:lnTo>
                  <a:pt x="36784" y="1569837"/>
                </a:lnTo>
                <a:lnTo>
                  <a:pt x="64526" y="1665732"/>
                </a:lnTo>
                <a:lnTo>
                  <a:pt x="99464" y="1758338"/>
                </a:lnTo>
                <a:lnTo>
                  <a:pt x="141274" y="1847331"/>
                </a:lnTo>
                <a:lnTo>
                  <a:pt x="189630" y="1932385"/>
                </a:lnTo>
                <a:lnTo>
                  <a:pt x="244205" y="2013173"/>
                </a:lnTo>
                <a:lnTo>
                  <a:pt x="304675" y="2089370"/>
                </a:lnTo>
                <a:lnTo>
                  <a:pt x="370713" y="2160651"/>
                </a:lnTo>
                <a:lnTo>
                  <a:pt x="441993" y="2226688"/>
                </a:lnTo>
                <a:lnTo>
                  <a:pt x="518190" y="2287158"/>
                </a:lnTo>
                <a:lnTo>
                  <a:pt x="598978" y="2341733"/>
                </a:lnTo>
                <a:lnTo>
                  <a:pt x="684032" y="2390089"/>
                </a:lnTo>
                <a:lnTo>
                  <a:pt x="773025" y="2431899"/>
                </a:lnTo>
                <a:lnTo>
                  <a:pt x="865632" y="2466837"/>
                </a:lnTo>
                <a:lnTo>
                  <a:pt x="961526" y="2494579"/>
                </a:lnTo>
                <a:lnTo>
                  <a:pt x="1060383" y="2514798"/>
                </a:lnTo>
                <a:lnTo>
                  <a:pt x="1161877" y="2527168"/>
                </a:lnTo>
                <a:lnTo>
                  <a:pt x="1265681" y="2531364"/>
                </a:lnTo>
                <a:lnTo>
                  <a:pt x="1369486" y="2527168"/>
                </a:lnTo>
                <a:lnTo>
                  <a:pt x="1470980" y="2514798"/>
                </a:lnTo>
                <a:lnTo>
                  <a:pt x="1569837" y="2494579"/>
                </a:lnTo>
                <a:lnTo>
                  <a:pt x="1665731" y="2466837"/>
                </a:lnTo>
                <a:lnTo>
                  <a:pt x="1758338" y="2431899"/>
                </a:lnTo>
                <a:lnTo>
                  <a:pt x="1847331" y="2390089"/>
                </a:lnTo>
                <a:lnTo>
                  <a:pt x="1932385" y="2341733"/>
                </a:lnTo>
                <a:lnTo>
                  <a:pt x="2013173" y="2287158"/>
                </a:lnTo>
                <a:lnTo>
                  <a:pt x="2089370" y="2226688"/>
                </a:lnTo>
                <a:lnTo>
                  <a:pt x="2160651" y="2160651"/>
                </a:lnTo>
                <a:lnTo>
                  <a:pt x="2226688" y="2089370"/>
                </a:lnTo>
                <a:lnTo>
                  <a:pt x="2287158" y="2013173"/>
                </a:lnTo>
                <a:lnTo>
                  <a:pt x="2341733" y="1932385"/>
                </a:lnTo>
                <a:lnTo>
                  <a:pt x="2390089" y="1847331"/>
                </a:lnTo>
                <a:lnTo>
                  <a:pt x="2431899" y="1758338"/>
                </a:lnTo>
                <a:lnTo>
                  <a:pt x="2466837" y="1665731"/>
                </a:lnTo>
                <a:lnTo>
                  <a:pt x="2494579" y="1569837"/>
                </a:lnTo>
                <a:lnTo>
                  <a:pt x="2514798" y="1470980"/>
                </a:lnTo>
                <a:lnTo>
                  <a:pt x="2527168" y="1369486"/>
                </a:lnTo>
                <a:lnTo>
                  <a:pt x="2531363" y="1265682"/>
                </a:lnTo>
                <a:lnTo>
                  <a:pt x="2527168" y="1161877"/>
                </a:lnTo>
                <a:lnTo>
                  <a:pt x="2514798" y="1060383"/>
                </a:lnTo>
                <a:lnTo>
                  <a:pt x="2494579" y="961526"/>
                </a:lnTo>
                <a:lnTo>
                  <a:pt x="2466837" y="865631"/>
                </a:lnTo>
                <a:lnTo>
                  <a:pt x="2431899" y="773025"/>
                </a:lnTo>
                <a:lnTo>
                  <a:pt x="2390089" y="684032"/>
                </a:lnTo>
                <a:lnTo>
                  <a:pt x="2341733" y="598978"/>
                </a:lnTo>
                <a:lnTo>
                  <a:pt x="2287158" y="518190"/>
                </a:lnTo>
                <a:lnTo>
                  <a:pt x="2226688" y="441993"/>
                </a:lnTo>
                <a:lnTo>
                  <a:pt x="2160651" y="370713"/>
                </a:lnTo>
                <a:lnTo>
                  <a:pt x="2089370" y="304675"/>
                </a:lnTo>
                <a:lnTo>
                  <a:pt x="2013173" y="244205"/>
                </a:lnTo>
                <a:lnTo>
                  <a:pt x="1932385" y="189630"/>
                </a:lnTo>
                <a:lnTo>
                  <a:pt x="1847331" y="141274"/>
                </a:lnTo>
                <a:lnTo>
                  <a:pt x="1758338" y="99464"/>
                </a:lnTo>
                <a:lnTo>
                  <a:pt x="1665732" y="64526"/>
                </a:lnTo>
                <a:lnTo>
                  <a:pt x="1569837" y="36784"/>
                </a:lnTo>
                <a:lnTo>
                  <a:pt x="1470980" y="16565"/>
                </a:lnTo>
                <a:lnTo>
                  <a:pt x="1369486" y="4195"/>
                </a:lnTo>
                <a:lnTo>
                  <a:pt x="1265681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543300" y="3009900"/>
            <a:ext cx="601980" cy="699770"/>
          </a:xfrm>
          <a:custGeom>
            <a:avLst/>
            <a:gdLst/>
            <a:ahLst/>
            <a:cxnLst/>
            <a:rect l="l" t="t" r="r" b="b"/>
            <a:pathLst>
              <a:path w="601979" h="699770">
                <a:moveTo>
                  <a:pt x="601979" y="0"/>
                </a:moveTo>
                <a:lnTo>
                  <a:pt x="0" y="349758"/>
                </a:lnTo>
                <a:lnTo>
                  <a:pt x="601979" y="699516"/>
                </a:lnTo>
                <a:lnTo>
                  <a:pt x="601979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8075676" y="3009900"/>
            <a:ext cx="601980" cy="699770"/>
          </a:xfrm>
          <a:custGeom>
            <a:avLst/>
            <a:gdLst/>
            <a:ahLst/>
            <a:cxnLst/>
            <a:rect l="l" t="t" r="r" b="b"/>
            <a:pathLst>
              <a:path w="601979" h="699770">
                <a:moveTo>
                  <a:pt x="0" y="0"/>
                </a:moveTo>
                <a:lnTo>
                  <a:pt x="0" y="699516"/>
                </a:lnTo>
                <a:lnTo>
                  <a:pt x="601979" y="349758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161694" y="1730161"/>
            <a:ext cx="3155315" cy="6305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чающ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еся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скных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(12)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лас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об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ния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38655" y="2912376"/>
            <a:ext cx="1453895" cy="9494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498091" y="3226307"/>
            <a:ext cx="1346200" cy="259079"/>
          </a:xfrm>
          <a:custGeom>
            <a:avLst/>
            <a:gdLst/>
            <a:ahLst/>
            <a:cxnLst/>
            <a:rect l="l" t="t" r="r" b="b"/>
            <a:pathLst>
              <a:path w="1346200" h="259079">
                <a:moveTo>
                  <a:pt x="0" y="259079"/>
                </a:moveTo>
                <a:lnTo>
                  <a:pt x="1345692" y="259079"/>
                </a:lnTo>
                <a:lnTo>
                  <a:pt x="1345692" y="0"/>
                </a:lnTo>
                <a:lnTo>
                  <a:pt x="0" y="0"/>
                </a:lnTo>
                <a:lnTo>
                  <a:pt x="0" y="259079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491996" y="2927603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4" h="216535">
                <a:moveTo>
                  <a:pt x="675893" y="0"/>
                </a:moveTo>
                <a:lnTo>
                  <a:pt x="0" y="216408"/>
                </a:lnTo>
                <a:lnTo>
                  <a:pt x="1351787" y="216408"/>
                </a:lnTo>
                <a:lnTo>
                  <a:pt x="675893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491996" y="3558539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4" h="216535">
                <a:moveTo>
                  <a:pt x="1351787" y="0"/>
                </a:moveTo>
                <a:lnTo>
                  <a:pt x="0" y="0"/>
                </a:lnTo>
                <a:lnTo>
                  <a:pt x="675893" y="216408"/>
                </a:lnTo>
                <a:lnTo>
                  <a:pt x="1351787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 txBox="1"/>
          <p:nvPr/>
        </p:nvSpPr>
        <p:spPr>
          <a:xfrm>
            <a:off x="1134262" y="4556292"/>
            <a:ext cx="3626485" cy="1266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96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чавш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ся</a:t>
            </a:r>
            <a:r>
              <a:rPr dirty="0" sz="1400" spc="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бе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жо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ак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ца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3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онально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еся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граждана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6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пу</a:t>
            </a:r>
            <a:r>
              <a:rPr dirty="0" sz="1400" spc="-65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ки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К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онч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вш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бные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дения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за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бе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ом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06969" y="1696633"/>
            <a:ext cx="3528060" cy="8394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L="12700" marR="5080" indent="64135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изаций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рошлых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5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ф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есс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онал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ли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ослеср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endParaRPr sz="1400">
              <a:latin typeface="Arial"/>
              <a:cs typeface="Arial"/>
            </a:endParaRPr>
          </a:p>
          <a:p>
            <a:pPr algn="r" marR="10160">
              <a:lnSpc>
                <a:spcPts val="1645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48270" y="4571786"/>
            <a:ext cx="3818254" cy="16935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L="12700" marR="5080" indent="762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Лица,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чи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ле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ые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ОВПО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по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форме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 на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набра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ш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овый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алл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ам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6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иям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фи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льных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анн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анны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даль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ейше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чи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ле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ОВПО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пл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тн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endParaRPr sz="1400">
              <a:latin typeface="Arial"/>
              <a:cs typeface="Arial"/>
            </a:endParaRPr>
          </a:p>
          <a:p>
            <a:pPr algn="r" marR="10795">
              <a:lnSpc>
                <a:spcPts val="1645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осно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 </a:t>
            </a:r>
            <a:r>
              <a:rPr dirty="0" sz="1400" spc="3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алендарн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ду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01514" y="2857545"/>
            <a:ext cx="2188845" cy="1210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УЧ</a:t>
            </a:r>
            <a:r>
              <a:rPr dirty="0" sz="2800" spc="-1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800" spc="-10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ТН</a:t>
            </a:r>
            <a:r>
              <a:rPr dirty="0" sz="2800" spc="-40" b="1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КИ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800" spc="-4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Т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000"/>
              </a:spcBef>
            </a:pP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(</a:t>
            </a:r>
            <a:r>
              <a:rPr dirty="0" sz="1800" spc="-25" b="1">
                <a:solidFill>
                  <a:srgbClr val="FFFFFF"/>
                </a:solidFill>
                <a:latin typeface="Arial"/>
                <a:cs typeface="Arial"/>
              </a:rPr>
              <a:t>м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800" spc="-30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1800" spc="-35" b="1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425940" y="2894088"/>
            <a:ext cx="1453896" cy="949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9485376" y="3209544"/>
            <a:ext cx="1346200" cy="259079"/>
          </a:xfrm>
          <a:custGeom>
            <a:avLst/>
            <a:gdLst/>
            <a:ahLst/>
            <a:cxnLst/>
            <a:rect l="l" t="t" r="r" b="b"/>
            <a:pathLst>
              <a:path w="1346200" h="259079">
                <a:moveTo>
                  <a:pt x="0" y="259079"/>
                </a:moveTo>
                <a:lnTo>
                  <a:pt x="1345692" y="259079"/>
                </a:lnTo>
                <a:lnTo>
                  <a:pt x="1345692" y="0"/>
                </a:lnTo>
                <a:lnTo>
                  <a:pt x="0" y="0"/>
                </a:lnTo>
                <a:lnTo>
                  <a:pt x="0" y="259079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479280" y="2909316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5" h="216535">
                <a:moveTo>
                  <a:pt x="675894" y="0"/>
                </a:moveTo>
                <a:lnTo>
                  <a:pt x="0" y="216408"/>
                </a:lnTo>
                <a:lnTo>
                  <a:pt x="1351788" y="216408"/>
                </a:lnTo>
                <a:lnTo>
                  <a:pt x="675894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9479280" y="3540252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5" h="216535">
                <a:moveTo>
                  <a:pt x="1351788" y="0"/>
                </a:moveTo>
                <a:lnTo>
                  <a:pt x="0" y="0"/>
                </a:lnTo>
                <a:lnTo>
                  <a:pt x="675894" y="216408"/>
                </a:lnTo>
                <a:lnTo>
                  <a:pt x="1351788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678304" y="1077357"/>
            <a:ext cx="8783320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ЕНТ (10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марта</a:t>
            </a:r>
            <a:r>
              <a:rPr dirty="0" sz="2000" spc="-3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-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10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апр</a:t>
            </a:r>
            <a:r>
              <a:rPr dirty="0" sz="2000" spc="20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ля)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для</a:t>
            </a:r>
            <a:r>
              <a:rPr dirty="0" sz="2000" spc="-1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з</a:t>
            </a:r>
            <a:r>
              <a:rPr dirty="0" sz="2000" spc="-75" b="1" i="1">
                <a:solidFill>
                  <a:srgbClr val="C0504D"/>
                </a:solidFill>
                <a:latin typeface="Arial"/>
                <a:cs typeface="Arial"/>
              </a:rPr>
              <a:t>а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чис</a:t>
            </a:r>
            <a:r>
              <a:rPr dirty="0" sz="2000" spc="-30" b="1" i="1">
                <a:solidFill>
                  <a:srgbClr val="C0504D"/>
                </a:solidFill>
                <a:latin typeface="Arial"/>
                <a:cs typeface="Arial"/>
              </a:rPr>
              <a:t>л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ения</a:t>
            </a:r>
            <a:r>
              <a:rPr dirty="0" sz="2000" spc="-2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в </a:t>
            </a:r>
            <a:r>
              <a:rPr dirty="0" sz="2000" spc="-75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spc="20" b="1" i="1">
                <a:solidFill>
                  <a:srgbClr val="C0504D"/>
                </a:solidFill>
                <a:latin typeface="Arial"/>
                <a:cs typeface="Arial"/>
              </a:rPr>
              <a:t>у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з</a:t>
            </a:r>
            <a:r>
              <a:rPr dirty="0" sz="2000" spc="-1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на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платной</a:t>
            </a:r>
            <a:r>
              <a:rPr dirty="0" sz="2000" spc="-1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осно</a:t>
            </a:r>
            <a:r>
              <a:rPr dirty="0" sz="2000" spc="-45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Е</a:t>
            </a:r>
            <a:r>
              <a:rPr dirty="0" spc="-10"/>
              <a:t>Д</a:t>
            </a:r>
            <a:r>
              <a:rPr dirty="0"/>
              <a:t>ИНОЕ Н</a:t>
            </a:r>
            <a:r>
              <a:rPr dirty="0" spc="-10"/>
              <a:t>А</a:t>
            </a:r>
            <a:r>
              <a:rPr dirty="0"/>
              <a:t>ЦИОН</a:t>
            </a:r>
            <a:r>
              <a:rPr dirty="0" spc="10"/>
              <a:t>А</a:t>
            </a:r>
            <a:r>
              <a:rPr dirty="0"/>
              <a:t>ЛЬ</a:t>
            </a:r>
            <a:r>
              <a:rPr dirty="0" spc="-10"/>
              <a:t>Н</a:t>
            </a:r>
            <a:r>
              <a:rPr dirty="0"/>
              <a:t>ОЕ</a:t>
            </a:r>
            <a:r>
              <a:rPr dirty="0" spc="35"/>
              <a:t> </a:t>
            </a:r>
            <a:r>
              <a:rPr dirty="0"/>
              <a:t>ТЕ</a:t>
            </a:r>
            <a:r>
              <a:rPr dirty="0" spc="-75"/>
              <a:t>С</a:t>
            </a:r>
            <a:r>
              <a:rPr dirty="0"/>
              <a:t>ТИ</a:t>
            </a:r>
            <a:r>
              <a:rPr dirty="0" spc="-45"/>
              <a:t>Р</a:t>
            </a:r>
            <a:r>
              <a:rPr dirty="0"/>
              <a:t>О</a:t>
            </a:r>
            <a:r>
              <a:rPr dirty="0" spc="-120"/>
              <a:t>В</a:t>
            </a:r>
            <a:r>
              <a:rPr dirty="0"/>
              <a:t>А</a:t>
            </a:r>
            <a:r>
              <a:rPr dirty="0" spc="-10"/>
              <a:t>Н</a:t>
            </a:r>
            <a:r>
              <a:rPr dirty="0"/>
              <a:t>ИЕ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128775" y="983504"/>
            <a:ext cx="10018395" cy="584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704215">
              <a:lnSpc>
                <a:spcPct val="100000"/>
              </a:lnSpc>
            </a:pP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ЕНТ (</a:t>
            </a:r>
            <a:r>
              <a:rPr dirty="0" sz="2000" spc="-145" b="1" i="1">
                <a:solidFill>
                  <a:srgbClr val="C0504D"/>
                </a:solidFill>
                <a:latin typeface="Arial"/>
                <a:cs typeface="Arial"/>
              </a:rPr>
              <a:t>1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1</a:t>
            </a:r>
            <a:r>
              <a:rPr dirty="0" sz="2000" spc="-3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апр</a:t>
            </a:r>
            <a:r>
              <a:rPr dirty="0" sz="2000" spc="20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ля</a:t>
            </a:r>
            <a:r>
              <a:rPr dirty="0" sz="2000" spc="-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–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30 и</a:t>
            </a:r>
            <a:r>
              <a:rPr dirty="0" sz="2000" spc="-10" b="1" i="1">
                <a:solidFill>
                  <a:srgbClr val="C0504D"/>
                </a:solidFill>
                <a:latin typeface="Arial"/>
                <a:cs typeface="Arial"/>
              </a:rPr>
              <a:t>ю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ня)</a:t>
            </a:r>
            <a:r>
              <a:rPr dirty="0" sz="2000" spc="-3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для участия</a:t>
            </a:r>
            <a:r>
              <a:rPr dirty="0" sz="2000" spc="-4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в кон</a:t>
            </a:r>
            <a:r>
              <a:rPr dirty="0" sz="2000" spc="25" b="1" i="1">
                <a:solidFill>
                  <a:srgbClr val="C0504D"/>
                </a:solidFill>
                <a:latin typeface="Arial"/>
                <a:cs typeface="Arial"/>
              </a:rPr>
              <a:t>к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урсе</a:t>
            </a:r>
            <a:r>
              <a:rPr dirty="0" sz="2000" spc="-2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на при</a:t>
            </a:r>
            <a:r>
              <a:rPr dirty="0" sz="2000" spc="-30" b="1" i="1">
                <a:solidFill>
                  <a:srgbClr val="C0504D"/>
                </a:solidFill>
                <a:latin typeface="Arial"/>
                <a:cs typeface="Arial"/>
              </a:rPr>
              <a:t>с</a:t>
            </a:r>
            <a:r>
              <a:rPr dirty="0" sz="2000" spc="20" b="1" i="1">
                <a:solidFill>
                  <a:srgbClr val="C0504D"/>
                </a:solidFill>
                <a:latin typeface="Arial"/>
                <a:cs typeface="Arial"/>
              </a:rPr>
              <a:t>у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ждение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 обра</a:t>
            </a:r>
            <a:r>
              <a:rPr dirty="0" sz="2000" spc="-25" b="1" i="1">
                <a:solidFill>
                  <a:srgbClr val="C0504D"/>
                </a:solidFill>
                <a:latin typeface="Arial"/>
                <a:cs typeface="Arial"/>
              </a:rPr>
              <a:t>з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о</a:t>
            </a:r>
            <a:r>
              <a:rPr dirty="0" sz="2000" spc="-20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а</a:t>
            </a:r>
            <a:r>
              <a:rPr dirty="0" sz="2000" spc="-25" b="1" i="1">
                <a:solidFill>
                  <a:srgbClr val="C0504D"/>
                </a:solidFill>
                <a:latin typeface="Arial"/>
                <a:cs typeface="Arial"/>
              </a:rPr>
              <a:t>т</a:t>
            </a:r>
            <a:r>
              <a:rPr dirty="0" sz="2000" spc="25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ль</a:t>
            </a:r>
            <a:r>
              <a:rPr dirty="0" sz="2000" spc="5" b="1" i="1">
                <a:solidFill>
                  <a:srgbClr val="C0504D"/>
                </a:solidFill>
                <a:latin typeface="Arial"/>
                <a:cs typeface="Arial"/>
              </a:rPr>
              <a:t>н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о</a:t>
            </a:r>
            <a:r>
              <a:rPr dirty="0" sz="2000" spc="-50" b="1" i="1">
                <a:solidFill>
                  <a:srgbClr val="C0504D"/>
                </a:solidFill>
                <a:latin typeface="Arial"/>
                <a:cs typeface="Arial"/>
              </a:rPr>
              <a:t>г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о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гранта,</a:t>
            </a:r>
            <a:r>
              <a:rPr dirty="0" sz="2000" spc="-2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а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та</a:t>
            </a:r>
            <a:r>
              <a:rPr dirty="0" sz="2000" spc="5" b="1" i="1">
                <a:solidFill>
                  <a:srgbClr val="C0504D"/>
                </a:solidFill>
                <a:latin typeface="Arial"/>
                <a:cs typeface="Arial"/>
              </a:rPr>
              <a:t>к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же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для з</a:t>
            </a:r>
            <a:r>
              <a:rPr dirty="0" sz="2000" spc="-75" b="1" i="1">
                <a:solidFill>
                  <a:srgbClr val="C0504D"/>
                </a:solidFill>
                <a:latin typeface="Arial"/>
                <a:cs typeface="Arial"/>
              </a:rPr>
              <a:t>а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чис</a:t>
            </a:r>
            <a:r>
              <a:rPr dirty="0" sz="2000" spc="-20" b="1" i="1">
                <a:solidFill>
                  <a:srgbClr val="C0504D"/>
                </a:solidFill>
                <a:latin typeface="Arial"/>
                <a:cs typeface="Arial"/>
              </a:rPr>
              <a:t>л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r>
              <a:rPr dirty="0" sz="2000" spc="5" b="1" i="1">
                <a:solidFill>
                  <a:srgbClr val="C0504D"/>
                </a:solidFill>
                <a:latin typeface="Arial"/>
                <a:cs typeface="Arial"/>
              </a:rPr>
              <a:t>н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ия</a:t>
            </a:r>
            <a:r>
              <a:rPr dirty="0" sz="2000" spc="-20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spc="-15" b="1" i="1">
                <a:solidFill>
                  <a:srgbClr val="C0504D"/>
                </a:solidFill>
                <a:latin typeface="Arial"/>
                <a:cs typeface="Arial"/>
              </a:rPr>
              <a:t> </a:t>
            </a:r>
            <a:r>
              <a:rPr dirty="0" sz="2000" spc="-70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spc="25" b="1" i="1">
                <a:solidFill>
                  <a:srgbClr val="C0504D"/>
                </a:solidFill>
                <a:latin typeface="Arial"/>
                <a:cs typeface="Arial"/>
              </a:rPr>
              <a:t>у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з на пл</a:t>
            </a:r>
            <a:r>
              <a:rPr dirty="0" sz="2000" spc="5" b="1" i="1">
                <a:solidFill>
                  <a:srgbClr val="C0504D"/>
                </a:solidFill>
                <a:latin typeface="Arial"/>
                <a:cs typeface="Arial"/>
              </a:rPr>
              <a:t>а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тной ос</a:t>
            </a:r>
            <a:r>
              <a:rPr dirty="0" sz="2000" spc="5" b="1" i="1">
                <a:solidFill>
                  <a:srgbClr val="C0504D"/>
                </a:solidFill>
                <a:latin typeface="Arial"/>
                <a:cs typeface="Arial"/>
              </a:rPr>
              <a:t>н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о</a:t>
            </a:r>
            <a:r>
              <a:rPr dirty="0" sz="2000" spc="-45" b="1" i="1">
                <a:solidFill>
                  <a:srgbClr val="C0504D"/>
                </a:solidFill>
                <a:latin typeface="Arial"/>
                <a:cs typeface="Arial"/>
              </a:rPr>
              <a:t>в</a:t>
            </a:r>
            <a:r>
              <a:rPr dirty="0" sz="2000" b="1" i="1">
                <a:solidFill>
                  <a:srgbClr val="C0504D"/>
                </a:solidFill>
                <a:latin typeface="Arial"/>
                <a:cs typeface="Arial"/>
              </a:rPr>
              <a:t>е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791455" y="1882139"/>
            <a:ext cx="2633472" cy="26349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844796" y="1897379"/>
            <a:ext cx="2531745" cy="2533015"/>
          </a:xfrm>
          <a:custGeom>
            <a:avLst/>
            <a:gdLst/>
            <a:ahLst/>
            <a:cxnLst/>
            <a:rect l="l" t="t" r="r" b="b"/>
            <a:pathLst>
              <a:path w="2531745" h="2533015">
                <a:moveTo>
                  <a:pt x="1265681" y="0"/>
                </a:moveTo>
                <a:lnTo>
                  <a:pt x="1161877" y="4198"/>
                </a:lnTo>
                <a:lnTo>
                  <a:pt x="1060383" y="16576"/>
                </a:lnTo>
                <a:lnTo>
                  <a:pt x="961526" y="36809"/>
                </a:lnTo>
                <a:lnTo>
                  <a:pt x="865632" y="64568"/>
                </a:lnTo>
                <a:lnTo>
                  <a:pt x="773025" y="99530"/>
                </a:lnTo>
                <a:lnTo>
                  <a:pt x="684032" y="141367"/>
                </a:lnTo>
                <a:lnTo>
                  <a:pt x="598978" y="189754"/>
                </a:lnTo>
                <a:lnTo>
                  <a:pt x="518190" y="244364"/>
                </a:lnTo>
                <a:lnTo>
                  <a:pt x="441993" y="304871"/>
                </a:lnTo>
                <a:lnTo>
                  <a:pt x="370713" y="370951"/>
                </a:lnTo>
                <a:lnTo>
                  <a:pt x="304675" y="442275"/>
                </a:lnTo>
                <a:lnTo>
                  <a:pt x="244205" y="518519"/>
                </a:lnTo>
                <a:lnTo>
                  <a:pt x="189630" y="599356"/>
                </a:lnTo>
                <a:lnTo>
                  <a:pt x="141274" y="684461"/>
                </a:lnTo>
                <a:lnTo>
                  <a:pt x="99464" y="773507"/>
                </a:lnTo>
                <a:lnTo>
                  <a:pt x="64526" y="866168"/>
                </a:lnTo>
                <a:lnTo>
                  <a:pt x="36784" y="962118"/>
                </a:lnTo>
                <a:lnTo>
                  <a:pt x="16565" y="1061032"/>
                </a:lnTo>
                <a:lnTo>
                  <a:pt x="4195" y="1162582"/>
                </a:lnTo>
                <a:lnTo>
                  <a:pt x="0" y="1266444"/>
                </a:lnTo>
                <a:lnTo>
                  <a:pt x="4195" y="1370305"/>
                </a:lnTo>
                <a:lnTo>
                  <a:pt x="16565" y="1471855"/>
                </a:lnTo>
                <a:lnTo>
                  <a:pt x="36784" y="1570769"/>
                </a:lnTo>
                <a:lnTo>
                  <a:pt x="64526" y="1666719"/>
                </a:lnTo>
                <a:lnTo>
                  <a:pt x="99464" y="1759380"/>
                </a:lnTo>
                <a:lnTo>
                  <a:pt x="141274" y="1848426"/>
                </a:lnTo>
                <a:lnTo>
                  <a:pt x="189630" y="1933531"/>
                </a:lnTo>
                <a:lnTo>
                  <a:pt x="244205" y="2014368"/>
                </a:lnTo>
                <a:lnTo>
                  <a:pt x="304675" y="2090612"/>
                </a:lnTo>
                <a:lnTo>
                  <a:pt x="370713" y="2161936"/>
                </a:lnTo>
                <a:lnTo>
                  <a:pt x="441993" y="2228016"/>
                </a:lnTo>
                <a:lnTo>
                  <a:pt x="518190" y="2288523"/>
                </a:lnTo>
                <a:lnTo>
                  <a:pt x="598978" y="2343133"/>
                </a:lnTo>
                <a:lnTo>
                  <a:pt x="684032" y="2391520"/>
                </a:lnTo>
                <a:lnTo>
                  <a:pt x="773025" y="2433357"/>
                </a:lnTo>
                <a:lnTo>
                  <a:pt x="865632" y="2468319"/>
                </a:lnTo>
                <a:lnTo>
                  <a:pt x="961526" y="2496078"/>
                </a:lnTo>
                <a:lnTo>
                  <a:pt x="1060383" y="2516311"/>
                </a:lnTo>
                <a:lnTo>
                  <a:pt x="1161877" y="2528689"/>
                </a:lnTo>
                <a:lnTo>
                  <a:pt x="1265681" y="2532888"/>
                </a:lnTo>
                <a:lnTo>
                  <a:pt x="1369486" y="2528689"/>
                </a:lnTo>
                <a:lnTo>
                  <a:pt x="1470980" y="2516311"/>
                </a:lnTo>
                <a:lnTo>
                  <a:pt x="1569837" y="2496078"/>
                </a:lnTo>
                <a:lnTo>
                  <a:pt x="1665731" y="2468319"/>
                </a:lnTo>
                <a:lnTo>
                  <a:pt x="1758338" y="2433357"/>
                </a:lnTo>
                <a:lnTo>
                  <a:pt x="1847331" y="2391520"/>
                </a:lnTo>
                <a:lnTo>
                  <a:pt x="1932385" y="2343133"/>
                </a:lnTo>
                <a:lnTo>
                  <a:pt x="2013173" y="2288523"/>
                </a:lnTo>
                <a:lnTo>
                  <a:pt x="2089370" y="2228016"/>
                </a:lnTo>
                <a:lnTo>
                  <a:pt x="2160651" y="2161936"/>
                </a:lnTo>
                <a:lnTo>
                  <a:pt x="2226688" y="2090612"/>
                </a:lnTo>
                <a:lnTo>
                  <a:pt x="2287158" y="2014368"/>
                </a:lnTo>
                <a:lnTo>
                  <a:pt x="2341733" y="1933531"/>
                </a:lnTo>
                <a:lnTo>
                  <a:pt x="2390089" y="1848426"/>
                </a:lnTo>
                <a:lnTo>
                  <a:pt x="2431899" y="1759380"/>
                </a:lnTo>
                <a:lnTo>
                  <a:pt x="2466837" y="1666719"/>
                </a:lnTo>
                <a:lnTo>
                  <a:pt x="2494579" y="1570769"/>
                </a:lnTo>
                <a:lnTo>
                  <a:pt x="2514798" y="1471855"/>
                </a:lnTo>
                <a:lnTo>
                  <a:pt x="2527168" y="1370305"/>
                </a:lnTo>
                <a:lnTo>
                  <a:pt x="2531363" y="1266444"/>
                </a:lnTo>
                <a:lnTo>
                  <a:pt x="2527168" y="1162582"/>
                </a:lnTo>
                <a:lnTo>
                  <a:pt x="2514798" y="1061032"/>
                </a:lnTo>
                <a:lnTo>
                  <a:pt x="2494579" y="962118"/>
                </a:lnTo>
                <a:lnTo>
                  <a:pt x="2466837" y="866168"/>
                </a:lnTo>
                <a:lnTo>
                  <a:pt x="2431899" y="773507"/>
                </a:lnTo>
                <a:lnTo>
                  <a:pt x="2390089" y="684461"/>
                </a:lnTo>
                <a:lnTo>
                  <a:pt x="2341733" y="599356"/>
                </a:lnTo>
                <a:lnTo>
                  <a:pt x="2287158" y="518519"/>
                </a:lnTo>
                <a:lnTo>
                  <a:pt x="2226688" y="442275"/>
                </a:lnTo>
                <a:lnTo>
                  <a:pt x="2160651" y="370951"/>
                </a:lnTo>
                <a:lnTo>
                  <a:pt x="2089370" y="304871"/>
                </a:lnTo>
                <a:lnTo>
                  <a:pt x="2013173" y="244364"/>
                </a:lnTo>
                <a:lnTo>
                  <a:pt x="1932385" y="189754"/>
                </a:lnTo>
                <a:lnTo>
                  <a:pt x="1847331" y="141367"/>
                </a:lnTo>
                <a:lnTo>
                  <a:pt x="1758338" y="99530"/>
                </a:lnTo>
                <a:lnTo>
                  <a:pt x="1665732" y="64568"/>
                </a:lnTo>
                <a:lnTo>
                  <a:pt x="1569837" y="36809"/>
                </a:lnTo>
                <a:lnTo>
                  <a:pt x="1470980" y="16576"/>
                </a:lnTo>
                <a:lnTo>
                  <a:pt x="1369486" y="4198"/>
                </a:lnTo>
                <a:lnTo>
                  <a:pt x="1265681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543300" y="2823972"/>
            <a:ext cx="601980" cy="698500"/>
          </a:xfrm>
          <a:custGeom>
            <a:avLst/>
            <a:gdLst/>
            <a:ahLst/>
            <a:cxnLst/>
            <a:rect l="l" t="t" r="r" b="b"/>
            <a:pathLst>
              <a:path w="601979" h="698500">
                <a:moveTo>
                  <a:pt x="601979" y="0"/>
                </a:moveTo>
                <a:lnTo>
                  <a:pt x="0" y="348996"/>
                </a:lnTo>
                <a:lnTo>
                  <a:pt x="601979" y="697991"/>
                </a:lnTo>
                <a:lnTo>
                  <a:pt x="601979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8075676" y="2823972"/>
            <a:ext cx="601980" cy="698500"/>
          </a:xfrm>
          <a:custGeom>
            <a:avLst/>
            <a:gdLst/>
            <a:ahLst/>
            <a:cxnLst/>
            <a:rect l="l" t="t" r="r" b="b"/>
            <a:pathLst>
              <a:path w="601979" h="698500">
                <a:moveTo>
                  <a:pt x="0" y="0"/>
                </a:moveTo>
                <a:lnTo>
                  <a:pt x="0" y="697991"/>
                </a:lnTo>
                <a:lnTo>
                  <a:pt x="601979" y="348996"/>
                </a:lnTo>
                <a:lnTo>
                  <a:pt x="0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798068" y="1808520"/>
            <a:ext cx="2879725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об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ния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ек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ущ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да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38655" y="2726448"/>
            <a:ext cx="1453895" cy="9479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498091" y="3040379"/>
            <a:ext cx="1346200" cy="259079"/>
          </a:xfrm>
          <a:custGeom>
            <a:avLst/>
            <a:gdLst/>
            <a:ahLst/>
            <a:cxnLst/>
            <a:rect l="l" t="t" r="r" b="b"/>
            <a:pathLst>
              <a:path w="1346200" h="259079">
                <a:moveTo>
                  <a:pt x="0" y="259079"/>
                </a:moveTo>
                <a:lnTo>
                  <a:pt x="1345692" y="259079"/>
                </a:lnTo>
                <a:lnTo>
                  <a:pt x="1345692" y="0"/>
                </a:lnTo>
                <a:lnTo>
                  <a:pt x="0" y="0"/>
                </a:lnTo>
                <a:lnTo>
                  <a:pt x="0" y="259079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491996" y="2741675"/>
            <a:ext cx="1351915" cy="215265"/>
          </a:xfrm>
          <a:custGeom>
            <a:avLst/>
            <a:gdLst/>
            <a:ahLst/>
            <a:cxnLst/>
            <a:rect l="l" t="t" r="r" b="b"/>
            <a:pathLst>
              <a:path w="1351914" h="215264">
                <a:moveTo>
                  <a:pt x="675893" y="0"/>
                </a:moveTo>
                <a:lnTo>
                  <a:pt x="0" y="214884"/>
                </a:lnTo>
                <a:lnTo>
                  <a:pt x="1351787" y="214884"/>
                </a:lnTo>
                <a:lnTo>
                  <a:pt x="675893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491996" y="3371088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4" h="216535">
                <a:moveTo>
                  <a:pt x="1351787" y="0"/>
                </a:moveTo>
                <a:lnTo>
                  <a:pt x="0" y="0"/>
                </a:lnTo>
                <a:lnTo>
                  <a:pt x="675893" y="216408"/>
                </a:lnTo>
                <a:lnTo>
                  <a:pt x="1351787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774293" y="3782989"/>
            <a:ext cx="3626485" cy="1266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996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ш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ся</a:t>
            </a:r>
            <a:r>
              <a:rPr dirty="0" sz="1400" spc="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бе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ак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ца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3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онально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еся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граждана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6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пу</a:t>
            </a:r>
            <a:r>
              <a:rPr dirty="0" sz="1400" spc="-65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ки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К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онч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вш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бные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дения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за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бе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жом</a:t>
            </a:r>
            <a:endParaRPr sz="14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03183" y="1782231"/>
            <a:ext cx="3522979" cy="8394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L="12700" marR="5715" indent="64135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рошлых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5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ф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есс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онал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ли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ослеср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endParaRPr sz="1400">
              <a:latin typeface="Arial"/>
              <a:cs typeface="Arial"/>
            </a:endParaRPr>
          </a:p>
          <a:p>
            <a:pPr algn="r" marR="5080">
              <a:lnSpc>
                <a:spcPts val="1645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872476" y="3782989"/>
            <a:ext cx="3817620" cy="16929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r" marL="12700" marR="12065" indent="76200">
              <a:lnSpc>
                <a:spcPct val="1000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Лица, з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слен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ые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 ОВПО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чной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фо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 на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ой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е,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набра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ш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оро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овый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алл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ам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6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не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нац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иям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фи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льных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5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ов,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анн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анны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5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10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да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ьне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й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ше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сления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 ОВПО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 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тной</a:t>
            </a:r>
            <a:endParaRPr sz="1400">
              <a:latin typeface="Arial"/>
              <a:cs typeface="Arial"/>
            </a:endParaRPr>
          </a:p>
          <a:p>
            <a:pPr algn="r" marR="5080">
              <a:lnSpc>
                <a:spcPts val="1645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сн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3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але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дар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 го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ду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01514" y="2714924"/>
            <a:ext cx="2188845" cy="10871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УЧ</a:t>
            </a:r>
            <a:r>
              <a:rPr dirty="0" sz="2800" spc="-1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800" spc="-10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ТН</a:t>
            </a:r>
            <a:r>
              <a:rPr dirty="0" sz="2800" spc="-40" b="1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КИ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800" spc="-4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800" spc="-20" b="1">
                <a:solidFill>
                  <a:srgbClr val="FFFFFF"/>
                </a:solidFill>
                <a:latin typeface="Arial"/>
                <a:cs typeface="Arial"/>
              </a:rPr>
              <a:t>Т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0"/>
              </a:spcBef>
            </a:pP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(апрел</a:t>
            </a:r>
            <a:r>
              <a:rPr dirty="0" sz="1800" spc="-10" b="1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июнь)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425940" y="2708160"/>
            <a:ext cx="1453896" cy="94943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9485376" y="3022091"/>
            <a:ext cx="1346200" cy="260985"/>
          </a:xfrm>
          <a:custGeom>
            <a:avLst/>
            <a:gdLst/>
            <a:ahLst/>
            <a:cxnLst/>
            <a:rect l="l" t="t" r="r" b="b"/>
            <a:pathLst>
              <a:path w="1346200" h="260985">
                <a:moveTo>
                  <a:pt x="0" y="260603"/>
                </a:moveTo>
                <a:lnTo>
                  <a:pt x="1345692" y="260603"/>
                </a:lnTo>
                <a:lnTo>
                  <a:pt x="1345692" y="0"/>
                </a:lnTo>
                <a:lnTo>
                  <a:pt x="0" y="0"/>
                </a:lnTo>
                <a:lnTo>
                  <a:pt x="0" y="260603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9479280" y="2723388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5" h="216535">
                <a:moveTo>
                  <a:pt x="675894" y="0"/>
                </a:moveTo>
                <a:lnTo>
                  <a:pt x="0" y="216408"/>
                </a:lnTo>
                <a:lnTo>
                  <a:pt x="1351788" y="216408"/>
                </a:lnTo>
                <a:lnTo>
                  <a:pt x="675894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9479280" y="3354323"/>
            <a:ext cx="1351915" cy="216535"/>
          </a:xfrm>
          <a:custGeom>
            <a:avLst/>
            <a:gdLst/>
            <a:ahLst/>
            <a:cxnLst/>
            <a:rect l="l" t="t" r="r" b="b"/>
            <a:pathLst>
              <a:path w="1351915" h="216535">
                <a:moveTo>
                  <a:pt x="1351788" y="0"/>
                </a:moveTo>
                <a:lnTo>
                  <a:pt x="0" y="0"/>
                </a:lnTo>
                <a:lnTo>
                  <a:pt x="675894" y="216408"/>
                </a:lnTo>
                <a:lnTo>
                  <a:pt x="1351788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4501641" y="5419130"/>
            <a:ext cx="3335654" cy="12661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 indent="-635">
              <a:lnSpc>
                <a:spcPct val="99600"/>
              </a:lnSpc>
            </a:pP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скни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чес</a:t>
            </a:r>
            <a:r>
              <a:rPr dirty="0" sz="1400" spc="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ф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есс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онал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ли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ослеср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дн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ос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х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400" spc="-65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ным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рогра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ам</a:t>
            </a:r>
            <a:r>
              <a:rPr dirty="0" sz="1400" spc="-2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высше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обр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з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,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400" spc="-3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тр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 spc="-15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ающ</a:t>
            </a:r>
            <a:r>
              <a:rPr dirty="0" sz="1400" spc="-1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 spc="1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окр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щ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енные</a:t>
            </a:r>
            <a:r>
              <a:rPr dirty="0" sz="1400" spc="-4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сроки</a:t>
            </a:r>
            <a:r>
              <a:rPr dirty="0" sz="1400" spc="-3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4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400" spc="-2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чен</a:t>
            </a:r>
            <a:r>
              <a:rPr dirty="0" sz="1400" spc="-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F487C"/>
                </a:solidFill>
                <a:latin typeface="Arial"/>
                <a:cs typeface="Arial"/>
              </a:rPr>
              <a:t>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5807964" y="4681727"/>
            <a:ext cx="698500" cy="601980"/>
          </a:xfrm>
          <a:custGeom>
            <a:avLst/>
            <a:gdLst/>
            <a:ahLst/>
            <a:cxnLst/>
            <a:rect l="l" t="t" r="r" b="b"/>
            <a:pathLst>
              <a:path w="698500" h="601979">
                <a:moveTo>
                  <a:pt x="697991" y="0"/>
                </a:moveTo>
                <a:lnTo>
                  <a:pt x="0" y="0"/>
                </a:lnTo>
                <a:lnTo>
                  <a:pt x="348996" y="601980"/>
                </a:lnTo>
                <a:lnTo>
                  <a:pt x="697991" y="0"/>
                </a:lnTo>
                <a:close/>
              </a:path>
            </a:pathLst>
          </a:custGeom>
          <a:solidFill>
            <a:srgbClr val="A6A6A6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918704" y="1821179"/>
            <a:ext cx="2784475" cy="1248410"/>
          </a:xfrm>
          <a:custGeom>
            <a:avLst/>
            <a:gdLst/>
            <a:ahLst/>
            <a:cxnLst/>
            <a:rect l="l" t="t" r="r" b="b"/>
            <a:pathLst>
              <a:path w="2784475" h="1248410">
                <a:moveTo>
                  <a:pt x="0" y="1248155"/>
                </a:moveTo>
                <a:lnTo>
                  <a:pt x="2784348" y="1248155"/>
                </a:lnTo>
                <a:lnTo>
                  <a:pt x="2784348" y="0"/>
                </a:lnTo>
                <a:lnTo>
                  <a:pt x="0" y="0"/>
                </a:lnTo>
                <a:lnTo>
                  <a:pt x="0" y="1248155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918704" y="3069335"/>
            <a:ext cx="2784475" cy="2496820"/>
          </a:xfrm>
          <a:custGeom>
            <a:avLst/>
            <a:gdLst/>
            <a:ahLst/>
            <a:cxnLst/>
            <a:rect l="l" t="t" r="r" b="b"/>
            <a:pathLst>
              <a:path w="2784475" h="2496820">
                <a:moveTo>
                  <a:pt x="0" y="2496312"/>
                </a:moveTo>
                <a:lnTo>
                  <a:pt x="2784348" y="2496312"/>
                </a:lnTo>
                <a:lnTo>
                  <a:pt x="2784348" y="0"/>
                </a:lnTo>
                <a:lnTo>
                  <a:pt x="0" y="0"/>
                </a:lnTo>
                <a:lnTo>
                  <a:pt x="0" y="2496312"/>
                </a:lnTo>
                <a:close/>
              </a:path>
            </a:pathLst>
          </a:custGeom>
          <a:solidFill>
            <a:srgbClr val="DBED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87424" y="1821179"/>
            <a:ext cx="2784475" cy="1248410"/>
          </a:xfrm>
          <a:custGeom>
            <a:avLst/>
            <a:gdLst/>
            <a:ahLst/>
            <a:cxnLst/>
            <a:rect l="l" t="t" r="r" b="b"/>
            <a:pathLst>
              <a:path w="2784475" h="1248410">
                <a:moveTo>
                  <a:pt x="0" y="1248155"/>
                </a:moveTo>
                <a:lnTo>
                  <a:pt x="2784348" y="1248155"/>
                </a:lnTo>
                <a:lnTo>
                  <a:pt x="2784348" y="0"/>
                </a:lnTo>
                <a:lnTo>
                  <a:pt x="0" y="0"/>
                </a:lnTo>
                <a:lnTo>
                  <a:pt x="0" y="1248155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487424" y="3069335"/>
            <a:ext cx="2784475" cy="2496820"/>
          </a:xfrm>
          <a:custGeom>
            <a:avLst/>
            <a:gdLst/>
            <a:ahLst/>
            <a:cxnLst/>
            <a:rect l="l" t="t" r="r" b="b"/>
            <a:pathLst>
              <a:path w="2784475" h="2496820">
                <a:moveTo>
                  <a:pt x="0" y="2496312"/>
                </a:moveTo>
                <a:lnTo>
                  <a:pt x="2784348" y="2496312"/>
                </a:lnTo>
                <a:lnTo>
                  <a:pt x="2784348" y="0"/>
                </a:lnTo>
                <a:lnTo>
                  <a:pt x="0" y="0"/>
                </a:lnTo>
                <a:lnTo>
                  <a:pt x="0" y="2496312"/>
                </a:lnTo>
                <a:close/>
              </a:path>
            </a:pathLst>
          </a:custGeom>
          <a:solidFill>
            <a:srgbClr val="DBED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55820" y="1821179"/>
            <a:ext cx="2783205" cy="1248410"/>
          </a:xfrm>
          <a:custGeom>
            <a:avLst/>
            <a:gdLst/>
            <a:ahLst/>
            <a:cxnLst/>
            <a:rect l="l" t="t" r="r" b="b"/>
            <a:pathLst>
              <a:path w="2783204" h="1248410">
                <a:moveTo>
                  <a:pt x="0" y="1248155"/>
                </a:moveTo>
                <a:lnTo>
                  <a:pt x="2782824" y="1248155"/>
                </a:lnTo>
                <a:lnTo>
                  <a:pt x="2782824" y="0"/>
                </a:lnTo>
                <a:lnTo>
                  <a:pt x="0" y="0"/>
                </a:lnTo>
                <a:lnTo>
                  <a:pt x="0" y="1248155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55820" y="3069335"/>
            <a:ext cx="2783205" cy="2496820"/>
          </a:xfrm>
          <a:custGeom>
            <a:avLst/>
            <a:gdLst/>
            <a:ahLst/>
            <a:cxnLst/>
            <a:rect l="l" t="t" r="r" b="b"/>
            <a:pathLst>
              <a:path w="2783204" h="2496820">
                <a:moveTo>
                  <a:pt x="0" y="2496312"/>
                </a:moveTo>
                <a:lnTo>
                  <a:pt x="2782824" y="2496312"/>
                </a:lnTo>
                <a:lnTo>
                  <a:pt x="2782824" y="0"/>
                </a:lnTo>
                <a:lnTo>
                  <a:pt x="0" y="0"/>
                </a:lnTo>
                <a:lnTo>
                  <a:pt x="0" y="2496312"/>
                </a:lnTo>
                <a:close/>
              </a:path>
            </a:pathLst>
          </a:custGeom>
          <a:solidFill>
            <a:srgbClr val="DBED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1781682" y="2136267"/>
            <a:ext cx="668655" cy="584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400" spc="-5" b="1">
                <a:solidFill>
                  <a:srgbClr val="FFFFFF"/>
                </a:solidFill>
                <a:latin typeface="Segoe UI"/>
                <a:cs typeface="Segoe UI"/>
              </a:rPr>
              <a:t>15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50333" y="2113160"/>
            <a:ext cx="668655" cy="5854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400" spc="-5" b="1">
                <a:solidFill>
                  <a:srgbClr val="FFFFFF"/>
                </a:solidFill>
                <a:latin typeface="Segoe UI"/>
                <a:cs typeface="Segoe UI"/>
              </a:rPr>
              <a:t>20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91245" y="2113160"/>
            <a:ext cx="668655" cy="5854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400" spc="-5" b="1">
                <a:solidFill>
                  <a:srgbClr val="FFFFFF"/>
                </a:solidFill>
                <a:latin typeface="Segoe UI"/>
                <a:cs typeface="Segoe UI"/>
              </a:rPr>
              <a:t>35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645791" y="2201130"/>
            <a:ext cx="114681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1600" spc="-65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600" spc="-85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1600" spc="-25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ВЫХ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 З</a:t>
            </a:r>
            <a:r>
              <a:rPr dirty="0" sz="1600" spc="25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ДАНИЙ</a:t>
            </a:r>
            <a:endParaRPr sz="1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14440" y="2192240"/>
            <a:ext cx="1148715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1600" spc="-65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600" spc="-85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ОВ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Ы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Х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 З</a:t>
            </a:r>
            <a:r>
              <a:rPr dirty="0" sz="1600" spc="35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Й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55354" y="2192240"/>
            <a:ext cx="114681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1600" spc="-65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600" spc="-85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1600" spc="-25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ВЫХ</a:t>
            </a: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 З</a:t>
            </a:r>
            <a:r>
              <a:rPr dirty="0" sz="1600" spc="25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ДАНИЙ</a:t>
            </a:r>
            <a:endParaRPr sz="1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65528" y="3430204"/>
            <a:ext cx="1504950" cy="528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320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И</a:t>
            </a:r>
            <a:r>
              <a:rPr dirty="0" sz="1800" spc="-65">
                <a:solidFill>
                  <a:srgbClr val="404040"/>
                </a:solidFill>
                <a:latin typeface="Arial"/>
                <a:cs typeface="Arial"/>
              </a:rPr>
              <a:t>С</a:t>
            </a:r>
            <a:r>
              <a:rPr dirty="0" sz="1800" spc="-7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ОРИЯ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spc="-10">
                <a:solidFill>
                  <a:srgbClr val="404040"/>
                </a:solidFill>
                <a:latin typeface="Arial"/>
                <a:cs typeface="Arial"/>
              </a:rPr>
              <a:t>К</a:t>
            </a:r>
            <a:r>
              <a:rPr dirty="0" sz="1800" spc="-30">
                <a:solidFill>
                  <a:srgbClr val="404040"/>
                </a:solidFill>
                <a:latin typeface="Arial"/>
                <a:cs typeface="Arial"/>
              </a:rPr>
              <a:t>А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ЗА</a:t>
            </a:r>
            <a:r>
              <a:rPr dirty="0" sz="1800" spc="-60">
                <a:solidFill>
                  <a:srgbClr val="404040"/>
                </a:solidFill>
                <a:latin typeface="Arial"/>
                <a:cs typeface="Arial"/>
              </a:rPr>
              <a:t>Х</a:t>
            </a:r>
            <a:r>
              <a:rPr dirty="0" sz="1800" spc="-65">
                <a:solidFill>
                  <a:srgbClr val="404040"/>
                </a:solidFill>
                <a:latin typeface="Arial"/>
                <a:cs typeface="Arial"/>
              </a:rPr>
              <a:t>С</a:t>
            </a:r>
            <a:r>
              <a:rPr dirty="0" sz="1800" spc="-45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АНА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37792" y="4222932"/>
            <a:ext cx="2334895" cy="528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М</a:t>
            </a:r>
            <a:r>
              <a:rPr dirty="0" sz="1800" spc="-145">
                <a:solidFill>
                  <a:srgbClr val="404040"/>
                </a:solidFill>
                <a:latin typeface="Arial"/>
                <a:cs typeface="Arial"/>
              </a:rPr>
              <a:t>А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ЕМ</a:t>
            </a:r>
            <a:r>
              <a:rPr dirty="0" sz="1800" spc="-145">
                <a:solidFill>
                  <a:srgbClr val="404040"/>
                </a:solidFill>
                <a:latin typeface="Arial"/>
                <a:cs typeface="Arial"/>
              </a:rPr>
              <a:t>А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ИЧЕС</a:t>
            </a:r>
            <a:r>
              <a:rPr dirty="0" sz="1800" spc="-10">
                <a:solidFill>
                  <a:srgbClr val="404040"/>
                </a:solidFill>
                <a:latin typeface="Arial"/>
                <a:cs typeface="Arial"/>
              </a:rPr>
              <a:t>К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АЯ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 Г</a:t>
            </a:r>
            <a:r>
              <a:rPr dirty="0" sz="1800" spc="-125">
                <a:solidFill>
                  <a:srgbClr val="404040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АМО</a:t>
            </a:r>
            <a:r>
              <a:rPr dirty="0" sz="1800" spc="15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НО</a:t>
            </a:r>
            <a:r>
              <a:rPr dirty="0" sz="1800" spc="-65">
                <a:solidFill>
                  <a:srgbClr val="404040"/>
                </a:solidFill>
                <a:latin typeface="Arial"/>
                <a:cs typeface="Arial"/>
              </a:rPr>
              <a:t>С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Ь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06441" y="3430204"/>
            <a:ext cx="2071370" cy="528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0320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Г</a:t>
            </a:r>
            <a:r>
              <a:rPr dirty="0" sz="1800" spc="-130">
                <a:solidFill>
                  <a:srgbClr val="404040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АМО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НО</a:t>
            </a:r>
            <a:r>
              <a:rPr dirty="0" sz="1800" spc="-70">
                <a:solidFill>
                  <a:srgbClr val="404040"/>
                </a:solidFill>
                <a:latin typeface="Arial"/>
                <a:cs typeface="Arial"/>
              </a:rPr>
              <a:t>С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Ь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Ч</a:t>
            </a:r>
            <a:r>
              <a:rPr dirty="0" sz="1800" spc="10">
                <a:solidFill>
                  <a:srgbClr val="404040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ЕНИЯ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47101" y="3428927"/>
            <a:ext cx="2446655" cy="528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19050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dirty="0" sz="1800" spc="-5">
                <a:solidFill>
                  <a:srgbClr val="404040"/>
                </a:solidFill>
                <a:latin typeface="Arial"/>
                <a:cs typeface="Arial"/>
              </a:rPr>
              <a:t>1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Й П</a:t>
            </a:r>
            <a:r>
              <a:rPr dirty="0" sz="1800" spc="-35">
                <a:solidFill>
                  <a:srgbClr val="404040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ОФИЛ</a:t>
            </a:r>
            <a:r>
              <a:rPr dirty="0" sz="1800" spc="-10">
                <a:solidFill>
                  <a:srgbClr val="404040"/>
                </a:solidFill>
                <a:latin typeface="Arial"/>
                <a:cs typeface="Arial"/>
              </a:rPr>
              <a:t>Ь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НЫЙ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 ПРЕДМЕТ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047101" y="4221026"/>
            <a:ext cx="2446655" cy="5283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 indent="190500">
              <a:lnSpc>
                <a:spcPct val="100000"/>
              </a:lnSpc>
            </a:pP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 </a:t>
            </a:r>
            <a:r>
              <a:rPr dirty="0" sz="1800" spc="-5">
                <a:solidFill>
                  <a:srgbClr val="404040"/>
                </a:solidFill>
                <a:latin typeface="Arial"/>
                <a:cs typeface="Arial"/>
              </a:rPr>
              <a:t>2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-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Й П</a:t>
            </a:r>
            <a:r>
              <a:rPr dirty="0" sz="1800" spc="-35">
                <a:solidFill>
                  <a:srgbClr val="404040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ОФИЛ</a:t>
            </a:r>
            <a:r>
              <a:rPr dirty="0" sz="1800" spc="-10">
                <a:solidFill>
                  <a:srgbClr val="404040"/>
                </a:solidFill>
                <a:latin typeface="Arial"/>
                <a:cs typeface="Arial"/>
              </a:rPr>
              <a:t>Ь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НЫЙ</a:t>
            </a:r>
            <a:r>
              <a:rPr dirty="0" sz="1800">
                <a:solidFill>
                  <a:srgbClr val="404040"/>
                </a:solidFill>
                <a:latin typeface="Arial"/>
                <a:cs typeface="Arial"/>
              </a:rPr>
              <a:t> ПРЕДМЕТ</a:t>
            </a:r>
            <a:endParaRPr sz="1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97710" y="5881294"/>
            <a:ext cx="1729739" cy="584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4400" b="1">
                <a:solidFill>
                  <a:srgbClr val="1F487C"/>
                </a:solidFill>
                <a:latin typeface="Segoe UI"/>
                <a:cs typeface="Segoe UI"/>
              </a:rPr>
              <a:t>ВСЕ</a:t>
            </a:r>
            <a:r>
              <a:rPr dirty="0" sz="4400" spc="-90" b="1">
                <a:solidFill>
                  <a:srgbClr val="1F487C"/>
                </a:solidFill>
                <a:latin typeface="Segoe UI"/>
                <a:cs typeface="Segoe UI"/>
              </a:rPr>
              <a:t>Г</a:t>
            </a:r>
            <a:r>
              <a:rPr dirty="0" sz="4400" b="1">
                <a:solidFill>
                  <a:srgbClr val="1F487C"/>
                </a:solidFill>
                <a:latin typeface="Segoe UI"/>
                <a:cs typeface="Segoe UI"/>
              </a:rPr>
              <a:t>О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654296" y="5734811"/>
            <a:ext cx="2809240" cy="862965"/>
          </a:xfrm>
          <a:custGeom>
            <a:avLst/>
            <a:gdLst/>
            <a:ahLst/>
            <a:cxnLst/>
            <a:rect l="l" t="t" r="r" b="b"/>
            <a:pathLst>
              <a:path w="2809240" h="862965">
                <a:moveTo>
                  <a:pt x="0" y="862584"/>
                </a:moveTo>
                <a:lnTo>
                  <a:pt x="2808731" y="862584"/>
                </a:lnTo>
                <a:lnTo>
                  <a:pt x="2808731" y="0"/>
                </a:lnTo>
                <a:lnTo>
                  <a:pt x="0" y="0"/>
                </a:lnTo>
                <a:lnTo>
                  <a:pt x="0" y="862584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 txBox="1"/>
          <p:nvPr/>
        </p:nvSpPr>
        <p:spPr>
          <a:xfrm>
            <a:off x="4963033" y="5949796"/>
            <a:ext cx="1121410" cy="447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1600" spc="-70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600" spc="-9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1600" spc="-25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ВЫХ</a:t>
            </a:r>
            <a:endParaRPr sz="1600">
              <a:latin typeface="Arial"/>
              <a:cs typeface="Arial"/>
            </a:endParaRPr>
          </a:p>
          <a:p>
            <a:pPr>
              <a:lnSpc>
                <a:spcPts val="1905"/>
              </a:lnSpc>
            </a:pPr>
            <a:r>
              <a:rPr dirty="0" sz="1600" spc="-10">
                <a:solidFill>
                  <a:srgbClr val="FFFFFF"/>
                </a:solidFill>
                <a:latin typeface="Arial"/>
                <a:cs typeface="Arial"/>
              </a:rPr>
              <a:t>З</a:t>
            </a:r>
            <a:r>
              <a:rPr dirty="0" sz="1600" spc="25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ДАНИЙ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331330" y="5871439"/>
            <a:ext cx="965835" cy="559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230"/>
              </a:lnSpc>
            </a:pPr>
            <a:r>
              <a:rPr dirty="0" sz="4400" b="1">
                <a:solidFill>
                  <a:srgbClr val="FFFFFF"/>
                </a:solidFill>
                <a:latin typeface="Segoe UI"/>
                <a:cs typeface="Segoe UI"/>
              </a:rPr>
              <a:t>120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920228" y="5734811"/>
            <a:ext cx="2783205" cy="862965"/>
          </a:xfrm>
          <a:custGeom>
            <a:avLst/>
            <a:gdLst/>
            <a:ahLst/>
            <a:cxnLst/>
            <a:rect l="l" t="t" r="r" b="b"/>
            <a:pathLst>
              <a:path w="2783204" h="862965">
                <a:moveTo>
                  <a:pt x="0" y="862584"/>
                </a:moveTo>
                <a:lnTo>
                  <a:pt x="2782824" y="862584"/>
                </a:lnTo>
                <a:lnTo>
                  <a:pt x="2782824" y="0"/>
                </a:lnTo>
                <a:lnTo>
                  <a:pt x="0" y="0"/>
                </a:lnTo>
                <a:lnTo>
                  <a:pt x="0" y="862584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 txBox="1"/>
          <p:nvPr/>
        </p:nvSpPr>
        <p:spPr>
          <a:xfrm>
            <a:off x="8203945" y="6052456"/>
            <a:ext cx="825500" cy="203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905"/>
              </a:lnSpc>
            </a:pPr>
            <a:r>
              <a:rPr dirty="0" sz="1600" spc="-55">
                <a:solidFill>
                  <a:srgbClr val="FFFFFF"/>
                </a:solidFill>
                <a:latin typeface="Arial"/>
                <a:cs typeface="Arial"/>
              </a:rPr>
              <a:t>Б</a:t>
            </a:r>
            <a:r>
              <a:rPr dirty="0" sz="1600" spc="20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dirty="0" sz="1600" spc="-25">
                <a:solidFill>
                  <a:srgbClr val="FFFFFF"/>
                </a:solidFill>
                <a:latin typeface="Arial"/>
                <a:cs typeface="Arial"/>
              </a:rPr>
              <a:t>ЛО</a:t>
            </a:r>
            <a:r>
              <a:rPr dirty="0" sz="1600" spc="-15">
                <a:solidFill>
                  <a:srgbClr val="FFFFFF"/>
                </a:solidFill>
                <a:latin typeface="Arial"/>
                <a:cs typeface="Arial"/>
              </a:rPr>
              <a:t>В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9524365" y="5871439"/>
            <a:ext cx="965835" cy="5594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5230"/>
              </a:lnSpc>
            </a:pPr>
            <a:r>
              <a:rPr dirty="0" sz="4400" b="1">
                <a:solidFill>
                  <a:srgbClr val="FFFFFF"/>
                </a:solidFill>
                <a:latin typeface="Segoe UI"/>
                <a:cs typeface="Segoe UI"/>
              </a:rPr>
              <a:t>140</a:t>
            </a:r>
            <a:endParaRPr sz="4400">
              <a:latin typeface="Segoe UI"/>
              <a:cs typeface="Segoe U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 txBox="1"/>
          <p:nvPr/>
        </p:nvSpPr>
        <p:spPr>
          <a:xfrm>
            <a:off x="3595496" y="330001"/>
            <a:ext cx="499808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ЕДИНОЕ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1800" spc="-6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ЦИО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НА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dirty="0" sz="1800" spc="5" b="1">
                <a:solidFill>
                  <a:srgbClr val="FFFFFF"/>
                </a:solidFill>
                <a:latin typeface="Arial"/>
                <a:cs typeface="Arial"/>
              </a:rPr>
              <a:t>Ь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НОЕ</a:t>
            </a:r>
            <a:r>
              <a:rPr dirty="0" sz="1800" spc="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1800" spc="-50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1800" spc="-30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1800" spc="-85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1800" spc="-55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1800" b="1">
                <a:solidFill>
                  <a:srgbClr val="FFFFFF"/>
                </a:solidFill>
                <a:latin typeface="Arial"/>
                <a:cs typeface="Arial"/>
              </a:rPr>
              <a:t>НИЕ</a:t>
            </a:r>
            <a:endParaRPr sz="18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071617" y="1106455"/>
            <a:ext cx="206121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1F487C"/>
                </a:solidFill>
                <a:latin typeface="Arial"/>
                <a:cs typeface="Arial"/>
              </a:rPr>
              <a:t>Ф</a:t>
            </a:r>
            <a:r>
              <a:rPr dirty="0" sz="2400" spc="5" b="1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2400" spc="-4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400" b="1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2400" spc="-125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1F487C"/>
                </a:solidFill>
                <a:latin typeface="Arial"/>
                <a:cs typeface="Arial"/>
              </a:rPr>
              <a:t>Т </a:t>
            </a:r>
            <a:r>
              <a:rPr dirty="0" sz="2400" spc="-10" b="1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2400" b="1">
                <a:solidFill>
                  <a:srgbClr val="1F487C"/>
                </a:solidFill>
                <a:latin typeface="Arial"/>
                <a:cs typeface="Arial"/>
              </a:rPr>
              <a:t>НТ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4917" y="297211"/>
            <a:ext cx="665924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ИНОЕ Н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ЦИОН</a:t>
            </a:r>
            <a:r>
              <a:rPr dirty="0" sz="2400" spc="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ЛЬ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ОЕ</a:t>
            </a:r>
            <a:r>
              <a:rPr dirty="0" sz="24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2400" spc="-7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2400" spc="-45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400" spc="-120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ИЕ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5360" y="1629155"/>
            <a:ext cx="10951845" cy="0"/>
          </a:xfrm>
          <a:custGeom>
            <a:avLst/>
            <a:gdLst/>
            <a:ahLst/>
            <a:cxnLst/>
            <a:rect l="l" t="t" r="r" b="b"/>
            <a:pathLst>
              <a:path w="10951845" h="0">
                <a:moveTo>
                  <a:pt x="0" y="0"/>
                </a:moveTo>
                <a:lnTo>
                  <a:pt x="10951337" y="0"/>
                </a:lnTo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492251" y="1197863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461772" y="0"/>
                </a:moveTo>
                <a:lnTo>
                  <a:pt x="386870" y="5643"/>
                </a:lnTo>
                <a:lnTo>
                  <a:pt x="315816" y="21982"/>
                </a:lnTo>
                <a:lnTo>
                  <a:pt x="249561" y="48129"/>
                </a:lnTo>
                <a:lnTo>
                  <a:pt x="189055" y="83198"/>
                </a:lnTo>
                <a:lnTo>
                  <a:pt x="135250" y="126301"/>
                </a:lnTo>
                <a:lnTo>
                  <a:pt x="89095" y="176552"/>
                </a:lnTo>
                <a:lnTo>
                  <a:pt x="51542" y="233063"/>
                </a:lnTo>
                <a:lnTo>
                  <a:pt x="23541" y="294948"/>
                </a:lnTo>
                <a:lnTo>
                  <a:pt x="6043" y="361320"/>
                </a:lnTo>
                <a:lnTo>
                  <a:pt x="0" y="431292"/>
                </a:lnTo>
                <a:lnTo>
                  <a:pt x="1530" y="466672"/>
                </a:lnTo>
                <a:lnTo>
                  <a:pt x="13420" y="534954"/>
                </a:lnTo>
                <a:lnTo>
                  <a:pt x="36288" y="599193"/>
                </a:lnTo>
                <a:lnTo>
                  <a:pt x="69184" y="658503"/>
                </a:lnTo>
                <a:lnTo>
                  <a:pt x="111157" y="711995"/>
                </a:lnTo>
                <a:lnTo>
                  <a:pt x="161256" y="758783"/>
                </a:lnTo>
                <a:lnTo>
                  <a:pt x="218530" y="797979"/>
                </a:lnTo>
                <a:lnTo>
                  <a:pt x="282029" y="828698"/>
                </a:lnTo>
                <a:lnTo>
                  <a:pt x="350803" y="850052"/>
                </a:lnTo>
                <a:lnTo>
                  <a:pt x="423899" y="861154"/>
                </a:lnTo>
                <a:lnTo>
                  <a:pt x="461772" y="862584"/>
                </a:lnTo>
                <a:lnTo>
                  <a:pt x="499644" y="861154"/>
                </a:lnTo>
                <a:lnTo>
                  <a:pt x="572740" y="850052"/>
                </a:lnTo>
                <a:lnTo>
                  <a:pt x="641514" y="828698"/>
                </a:lnTo>
                <a:lnTo>
                  <a:pt x="705013" y="797979"/>
                </a:lnTo>
                <a:lnTo>
                  <a:pt x="762287" y="758783"/>
                </a:lnTo>
                <a:lnTo>
                  <a:pt x="812386" y="711995"/>
                </a:lnTo>
                <a:lnTo>
                  <a:pt x="854359" y="658503"/>
                </a:lnTo>
                <a:lnTo>
                  <a:pt x="887255" y="599193"/>
                </a:lnTo>
                <a:lnTo>
                  <a:pt x="910123" y="534954"/>
                </a:lnTo>
                <a:lnTo>
                  <a:pt x="922013" y="466672"/>
                </a:lnTo>
                <a:lnTo>
                  <a:pt x="923544" y="431292"/>
                </a:lnTo>
                <a:lnTo>
                  <a:pt x="922013" y="395911"/>
                </a:lnTo>
                <a:lnTo>
                  <a:pt x="910123" y="327629"/>
                </a:lnTo>
                <a:lnTo>
                  <a:pt x="887255" y="263390"/>
                </a:lnTo>
                <a:lnTo>
                  <a:pt x="854359" y="204080"/>
                </a:lnTo>
                <a:lnTo>
                  <a:pt x="812386" y="150588"/>
                </a:lnTo>
                <a:lnTo>
                  <a:pt x="762287" y="103800"/>
                </a:lnTo>
                <a:lnTo>
                  <a:pt x="705013" y="64604"/>
                </a:lnTo>
                <a:lnTo>
                  <a:pt x="641514" y="33885"/>
                </a:lnTo>
                <a:lnTo>
                  <a:pt x="572740" y="12531"/>
                </a:lnTo>
                <a:lnTo>
                  <a:pt x="499644" y="1429"/>
                </a:lnTo>
                <a:lnTo>
                  <a:pt x="4617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92251" y="1197863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0" y="431292"/>
                </a:moveTo>
                <a:lnTo>
                  <a:pt x="6043" y="361320"/>
                </a:lnTo>
                <a:lnTo>
                  <a:pt x="23541" y="294948"/>
                </a:lnTo>
                <a:lnTo>
                  <a:pt x="51542" y="233063"/>
                </a:lnTo>
                <a:lnTo>
                  <a:pt x="89095" y="176552"/>
                </a:lnTo>
                <a:lnTo>
                  <a:pt x="135250" y="126301"/>
                </a:lnTo>
                <a:lnTo>
                  <a:pt x="189055" y="83198"/>
                </a:lnTo>
                <a:lnTo>
                  <a:pt x="249561" y="48129"/>
                </a:lnTo>
                <a:lnTo>
                  <a:pt x="315816" y="21982"/>
                </a:lnTo>
                <a:lnTo>
                  <a:pt x="386870" y="5643"/>
                </a:lnTo>
                <a:lnTo>
                  <a:pt x="461772" y="0"/>
                </a:lnTo>
                <a:lnTo>
                  <a:pt x="499644" y="1429"/>
                </a:lnTo>
                <a:lnTo>
                  <a:pt x="572740" y="12531"/>
                </a:lnTo>
                <a:lnTo>
                  <a:pt x="641514" y="33885"/>
                </a:lnTo>
                <a:lnTo>
                  <a:pt x="705013" y="64604"/>
                </a:lnTo>
                <a:lnTo>
                  <a:pt x="762287" y="103800"/>
                </a:lnTo>
                <a:lnTo>
                  <a:pt x="812386" y="150588"/>
                </a:lnTo>
                <a:lnTo>
                  <a:pt x="854359" y="204080"/>
                </a:lnTo>
                <a:lnTo>
                  <a:pt x="887255" y="263390"/>
                </a:lnTo>
                <a:lnTo>
                  <a:pt x="910123" y="327629"/>
                </a:lnTo>
                <a:lnTo>
                  <a:pt x="922013" y="395911"/>
                </a:lnTo>
                <a:lnTo>
                  <a:pt x="923544" y="431292"/>
                </a:lnTo>
                <a:lnTo>
                  <a:pt x="922013" y="466672"/>
                </a:lnTo>
                <a:lnTo>
                  <a:pt x="910123" y="534954"/>
                </a:lnTo>
                <a:lnTo>
                  <a:pt x="887255" y="599193"/>
                </a:lnTo>
                <a:lnTo>
                  <a:pt x="854359" y="658503"/>
                </a:lnTo>
                <a:lnTo>
                  <a:pt x="812386" y="711995"/>
                </a:lnTo>
                <a:lnTo>
                  <a:pt x="762287" y="758783"/>
                </a:lnTo>
                <a:lnTo>
                  <a:pt x="705013" y="797979"/>
                </a:lnTo>
                <a:lnTo>
                  <a:pt x="641514" y="828698"/>
                </a:lnTo>
                <a:lnTo>
                  <a:pt x="572740" y="850052"/>
                </a:lnTo>
                <a:lnTo>
                  <a:pt x="499644" y="861154"/>
                </a:lnTo>
                <a:lnTo>
                  <a:pt x="461772" y="862584"/>
                </a:lnTo>
                <a:lnTo>
                  <a:pt x="423899" y="861154"/>
                </a:lnTo>
                <a:lnTo>
                  <a:pt x="350803" y="850052"/>
                </a:lnTo>
                <a:lnTo>
                  <a:pt x="282029" y="828698"/>
                </a:lnTo>
                <a:lnTo>
                  <a:pt x="218530" y="797979"/>
                </a:lnTo>
                <a:lnTo>
                  <a:pt x="161256" y="758783"/>
                </a:lnTo>
                <a:lnTo>
                  <a:pt x="111157" y="711995"/>
                </a:lnTo>
                <a:lnTo>
                  <a:pt x="69184" y="658503"/>
                </a:lnTo>
                <a:lnTo>
                  <a:pt x="36288" y="599193"/>
                </a:lnTo>
                <a:lnTo>
                  <a:pt x="13420" y="534954"/>
                </a:lnTo>
                <a:lnTo>
                  <a:pt x="1530" y="466672"/>
                </a:lnTo>
                <a:lnTo>
                  <a:pt x="0" y="431292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170176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5" h="670560">
                <a:moveTo>
                  <a:pt x="340613" y="0"/>
                </a:moveTo>
                <a:lnTo>
                  <a:pt x="285371" y="4388"/>
                </a:lnTo>
                <a:lnTo>
                  <a:pt x="232964" y="17093"/>
                </a:lnTo>
                <a:lnTo>
                  <a:pt x="184095" y="37424"/>
                </a:lnTo>
                <a:lnTo>
                  <a:pt x="139464" y="64690"/>
                </a:lnTo>
                <a:lnTo>
                  <a:pt x="99774" y="98202"/>
                </a:lnTo>
                <a:lnTo>
                  <a:pt x="65727" y="137269"/>
                </a:lnTo>
                <a:lnTo>
                  <a:pt x="38024" y="181201"/>
                </a:lnTo>
                <a:lnTo>
                  <a:pt x="17367" y="229307"/>
                </a:lnTo>
                <a:lnTo>
                  <a:pt x="4458" y="280896"/>
                </a:lnTo>
                <a:lnTo>
                  <a:pt x="0" y="335280"/>
                </a:lnTo>
                <a:lnTo>
                  <a:pt x="1129" y="362777"/>
                </a:lnTo>
                <a:lnTo>
                  <a:pt x="9900" y="415850"/>
                </a:lnTo>
                <a:lnTo>
                  <a:pt x="26771" y="465784"/>
                </a:lnTo>
                <a:lnTo>
                  <a:pt x="51038" y="511889"/>
                </a:lnTo>
                <a:lnTo>
                  <a:pt x="82001" y="553474"/>
                </a:lnTo>
                <a:lnTo>
                  <a:pt x="118957" y="589850"/>
                </a:lnTo>
                <a:lnTo>
                  <a:pt x="161205" y="620326"/>
                </a:lnTo>
                <a:lnTo>
                  <a:pt x="208043" y="644211"/>
                </a:lnTo>
                <a:lnTo>
                  <a:pt x="258769" y="660815"/>
                </a:lnTo>
                <a:lnTo>
                  <a:pt x="312682" y="669448"/>
                </a:lnTo>
                <a:lnTo>
                  <a:pt x="340613" y="670560"/>
                </a:lnTo>
                <a:lnTo>
                  <a:pt x="368545" y="669448"/>
                </a:lnTo>
                <a:lnTo>
                  <a:pt x="422458" y="660815"/>
                </a:lnTo>
                <a:lnTo>
                  <a:pt x="473184" y="644211"/>
                </a:lnTo>
                <a:lnTo>
                  <a:pt x="520022" y="620326"/>
                </a:lnTo>
                <a:lnTo>
                  <a:pt x="562270" y="589850"/>
                </a:lnTo>
                <a:lnTo>
                  <a:pt x="599226" y="553474"/>
                </a:lnTo>
                <a:lnTo>
                  <a:pt x="630189" y="511889"/>
                </a:lnTo>
                <a:lnTo>
                  <a:pt x="654456" y="465784"/>
                </a:lnTo>
                <a:lnTo>
                  <a:pt x="671327" y="415850"/>
                </a:lnTo>
                <a:lnTo>
                  <a:pt x="680098" y="362777"/>
                </a:lnTo>
                <a:lnTo>
                  <a:pt x="681228" y="335280"/>
                </a:lnTo>
                <a:lnTo>
                  <a:pt x="680098" y="307782"/>
                </a:lnTo>
                <a:lnTo>
                  <a:pt x="671327" y="254709"/>
                </a:lnTo>
                <a:lnTo>
                  <a:pt x="654456" y="204775"/>
                </a:lnTo>
                <a:lnTo>
                  <a:pt x="630189" y="158670"/>
                </a:lnTo>
                <a:lnTo>
                  <a:pt x="599226" y="117085"/>
                </a:lnTo>
                <a:lnTo>
                  <a:pt x="562270" y="80709"/>
                </a:lnTo>
                <a:lnTo>
                  <a:pt x="520022" y="50233"/>
                </a:lnTo>
                <a:lnTo>
                  <a:pt x="473184" y="26348"/>
                </a:lnTo>
                <a:lnTo>
                  <a:pt x="422458" y="9744"/>
                </a:lnTo>
                <a:lnTo>
                  <a:pt x="368545" y="1111"/>
                </a:lnTo>
                <a:lnTo>
                  <a:pt x="340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170176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5" h="670560">
                <a:moveTo>
                  <a:pt x="0" y="335280"/>
                </a:moveTo>
                <a:lnTo>
                  <a:pt x="4458" y="280896"/>
                </a:lnTo>
                <a:lnTo>
                  <a:pt x="17367" y="229307"/>
                </a:lnTo>
                <a:lnTo>
                  <a:pt x="38024" y="181201"/>
                </a:lnTo>
                <a:lnTo>
                  <a:pt x="65727" y="137269"/>
                </a:lnTo>
                <a:lnTo>
                  <a:pt x="99774" y="98202"/>
                </a:lnTo>
                <a:lnTo>
                  <a:pt x="139464" y="64690"/>
                </a:lnTo>
                <a:lnTo>
                  <a:pt x="184095" y="37424"/>
                </a:lnTo>
                <a:lnTo>
                  <a:pt x="232964" y="17093"/>
                </a:lnTo>
                <a:lnTo>
                  <a:pt x="285371" y="4388"/>
                </a:lnTo>
                <a:lnTo>
                  <a:pt x="340613" y="0"/>
                </a:lnTo>
                <a:lnTo>
                  <a:pt x="368545" y="1111"/>
                </a:lnTo>
                <a:lnTo>
                  <a:pt x="422458" y="9744"/>
                </a:lnTo>
                <a:lnTo>
                  <a:pt x="473184" y="26348"/>
                </a:lnTo>
                <a:lnTo>
                  <a:pt x="520022" y="50233"/>
                </a:lnTo>
                <a:lnTo>
                  <a:pt x="562270" y="80709"/>
                </a:lnTo>
                <a:lnTo>
                  <a:pt x="599226" y="117085"/>
                </a:lnTo>
                <a:lnTo>
                  <a:pt x="630189" y="158670"/>
                </a:lnTo>
                <a:lnTo>
                  <a:pt x="654456" y="204775"/>
                </a:lnTo>
                <a:lnTo>
                  <a:pt x="671327" y="254709"/>
                </a:lnTo>
                <a:lnTo>
                  <a:pt x="680098" y="307782"/>
                </a:lnTo>
                <a:lnTo>
                  <a:pt x="681228" y="335280"/>
                </a:lnTo>
                <a:lnTo>
                  <a:pt x="680098" y="362777"/>
                </a:lnTo>
                <a:lnTo>
                  <a:pt x="671327" y="415850"/>
                </a:lnTo>
                <a:lnTo>
                  <a:pt x="654456" y="465784"/>
                </a:lnTo>
                <a:lnTo>
                  <a:pt x="630189" y="511889"/>
                </a:lnTo>
                <a:lnTo>
                  <a:pt x="599226" y="553474"/>
                </a:lnTo>
                <a:lnTo>
                  <a:pt x="562270" y="589850"/>
                </a:lnTo>
                <a:lnTo>
                  <a:pt x="520022" y="620326"/>
                </a:lnTo>
                <a:lnTo>
                  <a:pt x="473184" y="644211"/>
                </a:lnTo>
                <a:lnTo>
                  <a:pt x="422458" y="660815"/>
                </a:lnTo>
                <a:lnTo>
                  <a:pt x="368545" y="669448"/>
                </a:lnTo>
                <a:lnTo>
                  <a:pt x="340613" y="670560"/>
                </a:lnTo>
                <a:lnTo>
                  <a:pt x="312682" y="669448"/>
                </a:lnTo>
                <a:lnTo>
                  <a:pt x="258769" y="660815"/>
                </a:lnTo>
                <a:lnTo>
                  <a:pt x="208043" y="644211"/>
                </a:lnTo>
                <a:lnTo>
                  <a:pt x="161205" y="620326"/>
                </a:lnTo>
                <a:lnTo>
                  <a:pt x="118957" y="589850"/>
                </a:lnTo>
                <a:lnTo>
                  <a:pt x="82001" y="553474"/>
                </a:lnTo>
                <a:lnTo>
                  <a:pt x="51038" y="511889"/>
                </a:lnTo>
                <a:lnTo>
                  <a:pt x="26771" y="465784"/>
                </a:lnTo>
                <a:lnTo>
                  <a:pt x="9900" y="415850"/>
                </a:lnTo>
                <a:lnTo>
                  <a:pt x="1129" y="362777"/>
                </a:lnTo>
                <a:lnTo>
                  <a:pt x="0" y="33528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667613" y="1343422"/>
            <a:ext cx="606425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9:00/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1037" y="1647975"/>
            <a:ext cx="677545" cy="280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14:30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4040" y="2480276"/>
            <a:ext cx="75946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а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ча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ct val="100000"/>
              </a:lnSpc>
            </a:pP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ЕНТ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43073" y="1455460"/>
            <a:ext cx="529590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10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00/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267457" y="1668820"/>
            <a:ext cx="480059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15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30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030983" y="2156246"/>
            <a:ext cx="1000125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2240" marR="5080" indent="-129539">
              <a:lnSpc>
                <a:spcPct val="100000"/>
              </a:lnSpc>
            </a:pP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2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-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м</a:t>
            </a: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400" spc="-20">
                <a:solidFill>
                  <a:srgbClr val="17375E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тный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ерерыв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605784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340613" y="0"/>
                </a:moveTo>
                <a:lnTo>
                  <a:pt x="285371" y="4388"/>
                </a:lnTo>
                <a:lnTo>
                  <a:pt x="232964" y="17093"/>
                </a:lnTo>
                <a:lnTo>
                  <a:pt x="184095" y="37424"/>
                </a:lnTo>
                <a:lnTo>
                  <a:pt x="139464" y="64690"/>
                </a:lnTo>
                <a:lnTo>
                  <a:pt x="99774" y="98202"/>
                </a:lnTo>
                <a:lnTo>
                  <a:pt x="65727" y="137269"/>
                </a:lnTo>
                <a:lnTo>
                  <a:pt x="38024" y="181201"/>
                </a:lnTo>
                <a:lnTo>
                  <a:pt x="17367" y="229307"/>
                </a:lnTo>
                <a:lnTo>
                  <a:pt x="4458" y="280896"/>
                </a:lnTo>
                <a:lnTo>
                  <a:pt x="0" y="335280"/>
                </a:lnTo>
                <a:lnTo>
                  <a:pt x="1129" y="362777"/>
                </a:lnTo>
                <a:lnTo>
                  <a:pt x="9900" y="415850"/>
                </a:lnTo>
                <a:lnTo>
                  <a:pt x="26771" y="465784"/>
                </a:lnTo>
                <a:lnTo>
                  <a:pt x="51038" y="511889"/>
                </a:lnTo>
                <a:lnTo>
                  <a:pt x="82001" y="553474"/>
                </a:lnTo>
                <a:lnTo>
                  <a:pt x="118957" y="589850"/>
                </a:lnTo>
                <a:lnTo>
                  <a:pt x="161205" y="620326"/>
                </a:lnTo>
                <a:lnTo>
                  <a:pt x="208043" y="644211"/>
                </a:lnTo>
                <a:lnTo>
                  <a:pt x="258769" y="660815"/>
                </a:lnTo>
                <a:lnTo>
                  <a:pt x="312682" y="669448"/>
                </a:lnTo>
                <a:lnTo>
                  <a:pt x="340613" y="670560"/>
                </a:lnTo>
                <a:lnTo>
                  <a:pt x="368545" y="669448"/>
                </a:lnTo>
                <a:lnTo>
                  <a:pt x="422458" y="660815"/>
                </a:lnTo>
                <a:lnTo>
                  <a:pt x="473184" y="644211"/>
                </a:lnTo>
                <a:lnTo>
                  <a:pt x="520022" y="620326"/>
                </a:lnTo>
                <a:lnTo>
                  <a:pt x="562270" y="589850"/>
                </a:lnTo>
                <a:lnTo>
                  <a:pt x="599226" y="553474"/>
                </a:lnTo>
                <a:lnTo>
                  <a:pt x="630189" y="511889"/>
                </a:lnTo>
                <a:lnTo>
                  <a:pt x="654456" y="465784"/>
                </a:lnTo>
                <a:lnTo>
                  <a:pt x="671327" y="415850"/>
                </a:lnTo>
                <a:lnTo>
                  <a:pt x="680098" y="362777"/>
                </a:lnTo>
                <a:lnTo>
                  <a:pt x="681227" y="335280"/>
                </a:lnTo>
                <a:lnTo>
                  <a:pt x="680098" y="307782"/>
                </a:lnTo>
                <a:lnTo>
                  <a:pt x="671327" y="254709"/>
                </a:lnTo>
                <a:lnTo>
                  <a:pt x="654456" y="204775"/>
                </a:lnTo>
                <a:lnTo>
                  <a:pt x="630189" y="158670"/>
                </a:lnTo>
                <a:lnTo>
                  <a:pt x="599226" y="117085"/>
                </a:lnTo>
                <a:lnTo>
                  <a:pt x="562270" y="80709"/>
                </a:lnTo>
                <a:lnTo>
                  <a:pt x="520022" y="50233"/>
                </a:lnTo>
                <a:lnTo>
                  <a:pt x="473184" y="26348"/>
                </a:lnTo>
                <a:lnTo>
                  <a:pt x="422458" y="9744"/>
                </a:lnTo>
                <a:lnTo>
                  <a:pt x="368545" y="1111"/>
                </a:lnTo>
                <a:lnTo>
                  <a:pt x="340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3605784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0" y="335280"/>
                </a:moveTo>
                <a:lnTo>
                  <a:pt x="4458" y="280896"/>
                </a:lnTo>
                <a:lnTo>
                  <a:pt x="17367" y="229307"/>
                </a:lnTo>
                <a:lnTo>
                  <a:pt x="38024" y="181201"/>
                </a:lnTo>
                <a:lnTo>
                  <a:pt x="65727" y="137269"/>
                </a:lnTo>
                <a:lnTo>
                  <a:pt x="99774" y="98202"/>
                </a:lnTo>
                <a:lnTo>
                  <a:pt x="139464" y="64690"/>
                </a:lnTo>
                <a:lnTo>
                  <a:pt x="184095" y="37424"/>
                </a:lnTo>
                <a:lnTo>
                  <a:pt x="232964" y="17093"/>
                </a:lnTo>
                <a:lnTo>
                  <a:pt x="285371" y="4388"/>
                </a:lnTo>
                <a:lnTo>
                  <a:pt x="340613" y="0"/>
                </a:lnTo>
                <a:lnTo>
                  <a:pt x="368545" y="1111"/>
                </a:lnTo>
                <a:lnTo>
                  <a:pt x="422458" y="9744"/>
                </a:lnTo>
                <a:lnTo>
                  <a:pt x="473184" y="26348"/>
                </a:lnTo>
                <a:lnTo>
                  <a:pt x="520022" y="50233"/>
                </a:lnTo>
                <a:lnTo>
                  <a:pt x="562270" y="80709"/>
                </a:lnTo>
                <a:lnTo>
                  <a:pt x="599226" y="117085"/>
                </a:lnTo>
                <a:lnTo>
                  <a:pt x="630189" y="158670"/>
                </a:lnTo>
                <a:lnTo>
                  <a:pt x="654456" y="204775"/>
                </a:lnTo>
                <a:lnTo>
                  <a:pt x="671327" y="254709"/>
                </a:lnTo>
                <a:lnTo>
                  <a:pt x="680098" y="307782"/>
                </a:lnTo>
                <a:lnTo>
                  <a:pt x="681227" y="335280"/>
                </a:lnTo>
                <a:lnTo>
                  <a:pt x="680098" y="362777"/>
                </a:lnTo>
                <a:lnTo>
                  <a:pt x="671327" y="415850"/>
                </a:lnTo>
                <a:lnTo>
                  <a:pt x="654456" y="465784"/>
                </a:lnTo>
                <a:lnTo>
                  <a:pt x="630189" y="511889"/>
                </a:lnTo>
                <a:lnTo>
                  <a:pt x="599226" y="553474"/>
                </a:lnTo>
                <a:lnTo>
                  <a:pt x="562270" y="589850"/>
                </a:lnTo>
                <a:lnTo>
                  <a:pt x="520022" y="620326"/>
                </a:lnTo>
                <a:lnTo>
                  <a:pt x="473184" y="644211"/>
                </a:lnTo>
                <a:lnTo>
                  <a:pt x="422458" y="660815"/>
                </a:lnTo>
                <a:lnTo>
                  <a:pt x="368545" y="669448"/>
                </a:lnTo>
                <a:lnTo>
                  <a:pt x="340613" y="670560"/>
                </a:lnTo>
                <a:lnTo>
                  <a:pt x="312682" y="669448"/>
                </a:lnTo>
                <a:lnTo>
                  <a:pt x="258769" y="660815"/>
                </a:lnTo>
                <a:lnTo>
                  <a:pt x="208043" y="644211"/>
                </a:lnTo>
                <a:lnTo>
                  <a:pt x="161205" y="620326"/>
                </a:lnTo>
                <a:lnTo>
                  <a:pt x="118957" y="589850"/>
                </a:lnTo>
                <a:lnTo>
                  <a:pt x="82001" y="553474"/>
                </a:lnTo>
                <a:lnTo>
                  <a:pt x="51038" y="511889"/>
                </a:lnTo>
                <a:lnTo>
                  <a:pt x="26771" y="465784"/>
                </a:lnTo>
                <a:lnTo>
                  <a:pt x="9900" y="415850"/>
                </a:lnTo>
                <a:lnTo>
                  <a:pt x="1129" y="362777"/>
                </a:lnTo>
                <a:lnTo>
                  <a:pt x="0" y="33528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 txBox="1"/>
          <p:nvPr/>
        </p:nvSpPr>
        <p:spPr>
          <a:xfrm>
            <a:off x="3684523" y="1455460"/>
            <a:ext cx="530225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10</a:t>
            </a:r>
            <a:r>
              <a:rPr dirty="0" sz="1400" spc="-10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02/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09161" y="1668820"/>
            <a:ext cx="480059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15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32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43147" y="2173010"/>
            <a:ext cx="1163955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Пр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д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ен</a:t>
            </a: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</a:t>
            </a:r>
            <a:endParaRPr sz="140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</a:pP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Т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720840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340613" y="0"/>
                </a:moveTo>
                <a:lnTo>
                  <a:pt x="285371" y="4388"/>
                </a:lnTo>
                <a:lnTo>
                  <a:pt x="232964" y="17093"/>
                </a:lnTo>
                <a:lnTo>
                  <a:pt x="184095" y="37424"/>
                </a:lnTo>
                <a:lnTo>
                  <a:pt x="139464" y="64690"/>
                </a:lnTo>
                <a:lnTo>
                  <a:pt x="99774" y="98202"/>
                </a:lnTo>
                <a:lnTo>
                  <a:pt x="65727" y="137269"/>
                </a:lnTo>
                <a:lnTo>
                  <a:pt x="38024" y="181201"/>
                </a:lnTo>
                <a:lnTo>
                  <a:pt x="17367" y="229307"/>
                </a:lnTo>
                <a:lnTo>
                  <a:pt x="4458" y="280896"/>
                </a:lnTo>
                <a:lnTo>
                  <a:pt x="0" y="335280"/>
                </a:lnTo>
                <a:lnTo>
                  <a:pt x="1129" y="362777"/>
                </a:lnTo>
                <a:lnTo>
                  <a:pt x="9900" y="415850"/>
                </a:lnTo>
                <a:lnTo>
                  <a:pt x="26771" y="465784"/>
                </a:lnTo>
                <a:lnTo>
                  <a:pt x="51038" y="511889"/>
                </a:lnTo>
                <a:lnTo>
                  <a:pt x="82001" y="553474"/>
                </a:lnTo>
                <a:lnTo>
                  <a:pt x="118957" y="589850"/>
                </a:lnTo>
                <a:lnTo>
                  <a:pt x="161205" y="620326"/>
                </a:lnTo>
                <a:lnTo>
                  <a:pt x="208043" y="644211"/>
                </a:lnTo>
                <a:lnTo>
                  <a:pt x="258769" y="660815"/>
                </a:lnTo>
                <a:lnTo>
                  <a:pt x="312682" y="669448"/>
                </a:lnTo>
                <a:lnTo>
                  <a:pt x="340613" y="670560"/>
                </a:lnTo>
                <a:lnTo>
                  <a:pt x="368545" y="669448"/>
                </a:lnTo>
                <a:lnTo>
                  <a:pt x="422458" y="660815"/>
                </a:lnTo>
                <a:lnTo>
                  <a:pt x="473184" y="644211"/>
                </a:lnTo>
                <a:lnTo>
                  <a:pt x="520022" y="620326"/>
                </a:lnTo>
                <a:lnTo>
                  <a:pt x="562270" y="589850"/>
                </a:lnTo>
                <a:lnTo>
                  <a:pt x="599226" y="553474"/>
                </a:lnTo>
                <a:lnTo>
                  <a:pt x="630189" y="511889"/>
                </a:lnTo>
                <a:lnTo>
                  <a:pt x="654456" y="465784"/>
                </a:lnTo>
                <a:lnTo>
                  <a:pt x="671327" y="415850"/>
                </a:lnTo>
                <a:lnTo>
                  <a:pt x="680098" y="362777"/>
                </a:lnTo>
                <a:lnTo>
                  <a:pt x="681227" y="335280"/>
                </a:lnTo>
                <a:lnTo>
                  <a:pt x="680098" y="307782"/>
                </a:lnTo>
                <a:lnTo>
                  <a:pt x="671327" y="254709"/>
                </a:lnTo>
                <a:lnTo>
                  <a:pt x="654456" y="204775"/>
                </a:lnTo>
                <a:lnTo>
                  <a:pt x="630189" y="158670"/>
                </a:lnTo>
                <a:lnTo>
                  <a:pt x="599226" y="117085"/>
                </a:lnTo>
                <a:lnTo>
                  <a:pt x="562270" y="80709"/>
                </a:lnTo>
                <a:lnTo>
                  <a:pt x="520022" y="50233"/>
                </a:lnTo>
                <a:lnTo>
                  <a:pt x="473184" y="26348"/>
                </a:lnTo>
                <a:lnTo>
                  <a:pt x="422458" y="9744"/>
                </a:lnTo>
                <a:lnTo>
                  <a:pt x="368545" y="1111"/>
                </a:lnTo>
                <a:lnTo>
                  <a:pt x="340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720840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0" y="335280"/>
                </a:moveTo>
                <a:lnTo>
                  <a:pt x="4458" y="280896"/>
                </a:lnTo>
                <a:lnTo>
                  <a:pt x="17367" y="229307"/>
                </a:lnTo>
                <a:lnTo>
                  <a:pt x="38024" y="181201"/>
                </a:lnTo>
                <a:lnTo>
                  <a:pt x="65727" y="137269"/>
                </a:lnTo>
                <a:lnTo>
                  <a:pt x="99774" y="98202"/>
                </a:lnTo>
                <a:lnTo>
                  <a:pt x="139464" y="64690"/>
                </a:lnTo>
                <a:lnTo>
                  <a:pt x="184095" y="37424"/>
                </a:lnTo>
                <a:lnTo>
                  <a:pt x="232964" y="17093"/>
                </a:lnTo>
                <a:lnTo>
                  <a:pt x="285371" y="4388"/>
                </a:lnTo>
                <a:lnTo>
                  <a:pt x="340613" y="0"/>
                </a:lnTo>
                <a:lnTo>
                  <a:pt x="368545" y="1111"/>
                </a:lnTo>
                <a:lnTo>
                  <a:pt x="422458" y="9744"/>
                </a:lnTo>
                <a:lnTo>
                  <a:pt x="473184" y="26348"/>
                </a:lnTo>
                <a:lnTo>
                  <a:pt x="520022" y="50233"/>
                </a:lnTo>
                <a:lnTo>
                  <a:pt x="562270" y="80709"/>
                </a:lnTo>
                <a:lnTo>
                  <a:pt x="599226" y="117085"/>
                </a:lnTo>
                <a:lnTo>
                  <a:pt x="630189" y="158670"/>
                </a:lnTo>
                <a:lnTo>
                  <a:pt x="654456" y="204775"/>
                </a:lnTo>
                <a:lnTo>
                  <a:pt x="671327" y="254709"/>
                </a:lnTo>
                <a:lnTo>
                  <a:pt x="680098" y="307782"/>
                </a:lnTo>
                <a:lnTo>
                  <a:pt x="681227" y="335280"/>
                </a:lnTo>
                <a:lnTo>
                  <a:pt x="680098" y="362777"/>
                </a:lnTo>
                <a:lnTo>
                  <a:pt x="671327" y="415850"/>
                </a:lnTo>
                <a:lnTo>
                  <a:pt x="654456" y="465784"/>
                </a:lnTo>
                <a:lnTo>
                  <a:pt x="630189" y="511889"/>
                </a:lnTo>
                <a:lnTo>
                  <a:pt x="599226" y="553474"/>
                </a:lnTo>
                <a:lnTo>
                  <a:pt x="562270" y="589850"/>
                </a:lnTo>
                <a:lnTo>
                  <a:pt x="520022" y="620326"/>
                </a:lnTo>
                <a:lnTo>
                  <a:pt x="473184" y="644211"/>
                </a:lnTo>
                <a:lnTo>
                  <a:pt x="422458" y="660815"/>
                </a:lnTo>
                <a:lnTo>
                  <a:pt x="368545" y="669448"/>
                </a:lnTo>
                <a:lnTo>
                  <a:pt x="340613" y="670560"/>
                </a:lnTo>
                <a:lnTo>
                  <a:pt x="312682" y="669448"/>
                </a:lnTo>
                <a:lnTo>
                  <a:pt x="258769" y="660815"/>
                </a:lnTo>
                <a:lnTo>
                  <a:pt x="208043" y="644211"/>
                </a:lnTo>
                <a:lnTo>
                  <a:pt x="161205" y="620326"/>
                </a:lnTo>
                <a:lnTo>
                  <a:pt x="118957" y="589850"/>
                </a:lnTo>
                <a:lnTo>
                  <a:pt x="82001" y="553474"/>
                </a:lnTo>
                <a:lnTo>
                  <a:pt x="51038" y="511889"/>
                </a:lnTo>
                <a:lnTo>
                  <a:pt x="26771" y="465784"/>
                </a:lnTo>
                <a:lnTo>
                  <a:pt x="9900" y="415850"/>
                </a:lnTo>
                <a:lnTo>
                  <a:pt x="1129" y="362777"/>
                </a:lnTo>
                <a:lnTo>
                  <a:pt x="0" y="33528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8156447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340613" y="0"/>
                </a:moveTo>
                <a:lnTo>
                  <a:pt x="285371" y="4388"/>
                </a:lnTo>
                <a:lnTo>
                  <a:pt x="232964" y="17093"/>
                </a:lnTo>
                <a:lnTo>
                  <a:pt x="184095" y="37424"/>
                </a:lnTo>
                <a:lnTo>
                  <a:pt x="139464" y="64690"/>
                </a:lnTo>
                <a:lnTo>
                  <a:pt x="99774" y="98202"/>
                </a:lnTo>
                <a:lnTo>
                  <a:pt x="65727" y="137269"/>
                </a:lnTo>
                <a:lnTo>
                  <a:pt x="38024" y="181201"/>
                </a:lnTo>
                <a:lnTo>
                  <a:pt x="17367" y="229307"/>
                </a:lnTo>
                <a:lnTo>
                  <a:pt x="4458" y="280896"/>
                </a:lnTo>
                <a:lnTo>
                  <a:pt x="0" y="335280"/>
                </a:lnTo>
                <a:lnTo>
                  <a:pt x="1129" y="362777"/>
                </a:lnTo>
                <a:lnTo>
                  <a:pt x="9900" y="415850"/>
                </a:lnTo>
                <a:lnTo>
                  <a:pt x="26771" y="465784"/>
                </a:lnTo>
                <a:lnTo>
                  <a:pt x="51038" y="511889"/>
                </a:lnTo>
                <a:lnTo>
                  <a:pt x="82001" y="553474"/>
                </a:lnTo>
                <a:lnTo>
                  <a:pt x="118957" y="589850"/>
                </a:lnTo>
                <a:lnTo>
                  <a:pt x="161205" y="620326"/>
                </a:lnTo>
                <a:lnTo>
                  <a:pt x="208043" y="644211"/>
                </a:lnTo>
                <a:lnTo>
                  <a:pt x="258769" y="660815"/>
                </a:lnTo>
                <a:lnTo>
                  <a:pt x="312682" y="669448"/>
                </a:lnTo>
                <a:lnTo>
                  <a:pt x="340613" y="670560"/>
                </a:lnTo>
                <a:lnTo>
                  <a:pt x="368545" y="669448"/>
                </a:lnTo>
                <a:lnTo>
                  <a:pt x="422458" y="660815"/>
                </a:lnTo>
                <a:lnTo>
                  <a:pt x="473184" y="644211"/>
                </a:lnTo>
                <a:lnTo>
                  <a:pt x="520022" y="620326"/>
                </a:lnTo>
                <a:lnTo>
                  <a:pt x="562270" y="589850"/>
                </a:lnTo>
                <a:lnTo>
                  <a:pt x="599226" y="553474"/>
                </a:lnTo>
                <a:lnTo>
                  <a:pt x="630189" y="511889"/>
                </a:lnTo>
                <a:lnTo>
                  <a:pt x="654456" y="465784"/>
                </a:lnTo>
                <a:lnTo>
                  <a:pt x="671327" y="415850"/>
                </a:lnTo>
                <a:lnTo>
                  <a:pt x="680098" y="362777"/>
                </a:lnTo>
                <a:lnTo>
                  <a:pt x="681227" y="335280"/>
                </a:lnTo>
                <a:lnTo>
                  <a:pt x="680098" y="307782"/>
                </a:lnTo>
                <a:lnTo>
                  <a:pt x="671327" y="254709"/>
                </a:lnTo>
                <a:lnTo>
                  <a:pt x="654456" y="204775"/>
                </a:lnTo>
                <a:lnTo>
                  <a:pt x="630189" y="158670"/>
                </a:lnTo>
                <a:lnTo>
                  <a:pt x="599226" y="117085"/>
                </a:lnTo>
                <a:lnTo>
                  <a:pt x="562270" y="80709"/>
                </a:lnTo>
                <a:lnTo>
                  <a:pt x="520022" y="50233"/>
                </a:lnTo>
                <a:lnTo>
                  <a:pt x="473184" y="26348"/>
                </a:lnTo>
                <a:lnTo>
                  <a:pt x="422458" y="9744"/>
                </a:lnTo>
                <a:lnTo>
                  <a:pt x="368545" y="1111"/>
                </a:lnTo>
                <a:lnTo>
                  <a:pt x="3406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8156447" y="1293875"/>
            <a:ext cx="681355" cy="670560"/>
          </a:xfrm>
          <a:custGeom>
            <a:avLst/>
            <a:gdLst/>
            <a:ahLst/>
            <a:cxnLst/>
            <a:rect l="l" t="t" r="r" b="b"/>
            <a:pathLst>
              <a:path w="681354" h="670560">
                <a:moveTo>
                  <a:pt x="0" y="335280"/>
                </a:moveTo>
                <a:lnTo>
                  <a:pt x="4458" y="280896"/>
                </a:lnTo>
                <a:lnTo>
                  <a:pt x="17367" y="229307"/>
                </a:lnTo>
                <a:lnTo>
                  <a:pt x="38024" y="181201"/>
                </a:lnTo>
                <a:lnTo>
                  <a:pt x="65727" y="137269"/>
                </a:lnTo>
                <a:lnTo>
                  <a:pt x="99774" y="98202"/>
                </a:lnTo>
                <a:lnTo>
                  <a:pt x="139464" y="64690"/>
                </a:lnTo>
                <a:lnTo>
                  <a:pt x="184095" y="37424"/>
                </a:lnTo>
                <a:lnTo>
                  <a:pt x="232964" y="17093"/>
                </a:lnTo>
                <a:lnTo>
                  <a:pt x="285371" y="4388"/>
                </a:lnTo>
                <a:lnTo>
                  <a:pt x="340613" y="0"/>
                </a:lnTo>
                <a:lnTo>
                  <a:pt x="368545" y="1111"/>
                </a:lnTo>
                <a:lnTo>
                  <a:pt x="422458" y="9744"/>
                </a:lnTo>
                <a:lnTo>
                  <a:pt x="473184" y="26348"/>
                </a:lnTo>
                <a:lnTo>
                  <a:pt x="520022" y="50233"/>
                </a:lnTo>
                <a:lnTo>
                  <a:pt x="562270" y="80709"/>
                </a:lnTo>
                <a:lnTo>
                  <a:pt x="599226" y="117085"/>
                </a:lnTo>
                <a:lnTo>
                  <a:pt x="630189" y="158670"/>
                </a:lnTo>
                <a:lnTo>
                  <a:pt x="654456" y="204775"/>
                </a:lnTo>
                <a:lnTo>
                  <a:pt x="671327" y="254709"/>
                </a:lnTo>
                <a:lnTo>
                  <a:pt x="680098" y="307782"/>
                </a:lnTo>
                <a:lnTo>
                  <a:pt x="681227" y="335280"/>
                </a:lnTo>
                <a:lnTo>
                  <a:pt x="680098" y="362777"/>
                </a:lnTo>
                <a:lnTo>
                  <a:pt x="671327" y="415850"/>
                </a:lnTo>
                <a:lnTo>
                  <a:pt x="654456" y="465784"/>
                </a:lnTo>
                <a:lnTo>
                  <a:pt x="630189" y="511889"/>
                </a:lnTo>
                <a:lnTo>
                  <a:pt x="599226" y="553474"/>
                </a:lnTo>
                <a:lnTo>
                  <a:pt x="562270" y="589850"/>
                </a:lnTo>
                <a:lnTo>
                  <a:pt x="520022" y="620326"/>
                </a:lnTo>
                <a:lnTo>
                  <a:pt x="473184" y="644211"/>
                </a:lnTo>
                <a:lnTo>
                  <a:pt x="422458" y="660815"/>
                </a:lnTo>
                <a:lnTo>
                  <a:pt x="368545" y="669448"/>
                </a:lnTo>
                <a:lnTo>
                  <a:pt x="340613" y="670560"/>
                </a:lnTo>
                <a:lnTo>
                  <a:pt x="312682" y="669448"/>
                </a:lnTo>
                <a:lnTo>
                  <a:pt x="258769" y="660815"/>
                </a:lnTo>
                <a:lnTo>
                  <a:pt x="208043" y="644211"/>
                </a:lnTo>
                <a:lnTo>
                  <a:pt x="161205" y="620326"/>
                </a:lnTo>
                <a:lnTo>
                  <a:pt x="118957" y="589850"/>
                </a:lnTo>
                <a:lnTo>
                  <a:pt x="82001" y="553474"/>
                </a:lnTo>
                <a:lnTo>
                  <a:pt x="51038" y="511889"/>
                </a:lnTo>
                <a:lnTo>
                  <a:pt x="26771" y="465784"/>
                </a:lnTo>
                <a:lnTo>
                  <a:pt x="9900" y="415850"/>
                </a:lnTo>
                <a:lnTo>
                  <a:pt x="1129" y="362777"/>
                </a:lnTo>
                <a:lnTo>
                  <a:pt x="0" y="33528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6807834" y="1455460"/>
            <a:ext cx="520065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spc="-75" b="1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15/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27646" y="1668820"/>
            <a:ext cx="480059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16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45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245602" y="1455460"/>
            <a:ext cx="530225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12</a:t>
            </a:r>
            <a:r>
              <a:rPr dirty="0" sz="1400" spc="-10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15/</a:t>
            </a:r>
            <a:endParaRPr sz="14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245602" y="1668820"/>
            <a:ext cx="480695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17</a:t>
            </a:r>
            <a:r>
              <a:rPr dirty="0" sz="1400" spc="-10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45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9593580" y="1293875"/>
            <a:ext cx="680085" cy="670560"/>
          </a:xfrm>
          <a:custGeom>
            <a:avLst/>
            <a:gdLst/>
            <a:ahLst/>
            <a:cxnLst/>
            <a:rect l="l" t="t" r="r" b="b"/>
            <a:pathLst>
              <a:path w="680084" h="670560">
                <a:moveTo>
                  <a:pt x="339851" y="0"/>
                </a:moveTo>
                <a:lnTo>
                  <a:pt x="284723" y="4388"/>
                </a:lnTo>
                <a:lnTo>
                  <a:pt x="232428" y="17093"/>
                </a:lnTo>
                <a:lnTo>
                  <a:pt x="183665" y="37424"/>
                </a:lnTo>
                <a:lnTo>
                  <a:pt x="139135" y="64690"/>
                </a:lnTo>
                <a:lnTo>
                  <a:pt x="99536" y="98202"/>
                </a:lnTo>
                <a:lnTo>
                  <a:pt x="65568" y="137269"/>
                </a:lnTo>
                <a:lnTo>
                  <a:pt x="37931" y="181201"/>
                </a:lnTo>
                <a:lnTo>
                  <a:pt x="17324" y="229307"/>
                </a:lnTo>
                <a:lnTo>
                  <a:pt x="4447" y="280896"/>
                </a:lnTo>
                <a:lnTo>
                  <a:pt x="0" y="335280"/>
                </a:lnTo>
                <a:lnTo>
                  <a:pt x="1126" y="362777"/>
                </a:lnTo>
                <a:lnTo>
                  <a:pt x="9876" y="415850"/>
                </a:lnTo>
                <a:lnTo>
                  <a:pt x="26705" y="465784"/>
                </a:lnTo>
                <a:lnTo>
                  <a:pt x="50915" y="511889"/>
                </a:lnTo>
                <a:lnTo>
                  <a:pt x="81804" y="553474"/>
                </a:lnTo>
                <a:lnTo>
                  <a:pt x="118675" y="589850"/>
                </a:lnTo>
                <a:lnTo>
                  <a:pt x="160827" y="620326"/>
                </a:lnTo>
                <a:lnTo>
                  <a:pt x="207561" y="644211"/>
                </a:lnTo>
                <a:lnTo>
                  <a:pt x="258178" y="660815"/>
                </a:lnTo>
                <a:lnTo>
                  <a:pt x="311977" y="669448"/>
                </a:lnTo>
                <a:lnTo>
                  <a:pt x="339851" y="670560"/>
                </a:lnTo>
                <a:lnTo>
                  <a:pt x="367726" y="669448"/>
                </a:lnTo>
                <a:lnTo>
                  <a:pt x="421525" y="660815"/>
                </a:lnTo>
                <a:lnTo>
                  <a:pt x="472142" y="644211"/>
                </a:lnTo>
                <a:lnTo>
                  <a:pt x="518876" y="620326"/>
                </a:lnTo>
                <a:lnTo>
                  <a:pt x="561028" y="589850"/>
                </a:lnTo>
                <a:lnTo>
                  <a:pt x="597899" y="553474"/>
                </a:lnTo>
                <a:lnTo>
                  <a:pt x="628788" y="511889"/>
                </a:lnTo>
                <a:lnTo>
                  <a:pt x="652998" y="465784"/>
                </a:lnTo>
                <a:lnTo>
                  <a:pt x="669827" y="415850"/>
                </a:lnTo>
                <a:lnTo>
                  <a:pt x="678577" y="362777"/>
                </a:lnTo>
                <a:lnTo>
                  <a:pt x="679703" y="335280"/>
                </a:lnTo>
                <a:lnTo>
                  <a:pt x="678577" y="307782"/>
                </a:lnTo>
                <a:lnTo>
                  <a:pt x="669827" y="254709"/>
                </a:lnTo>
                <a:lnTo>
                  <a:pt x="652998" y="204775"/>
                </a:lnTo>
                <a:lnTo>
                  <a:pt x="628788" y="158670"/>
                </a:lnTo>
                <a:lnTo>
                  <a:pt x="597899" y="117085"/>
                </a:lnTo>
                <a:lnTo>
                  <a:pt x="561028" y="80709"/>
                </a:lnTo>
                <a:lnTo>
                  <a:pt x="518876" y="50233"/>
                </a:lnTo>
                <a:lnTo>
                  <a:pt x="472142" y="26348"/>
                </a:lnTo>
                <a:lnTo>
                  <a:pt x="421525" y="9744"/>
                </a:lnTo>
                <a:lnTo>
                  <a:pt x="367726" y="1111"/>
                </a:lnTo>
                <a:lnTo>
                  <a:pt x="339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9593580" y="1293875"/>
            <a:ext cx="680085" cy="670560"/>
          </a:xfrm>
          <a:custGeom>
            <a:avLst/>
            <a:gdLst/>
            <a:ahLst/>
            <a:cxnLst/>
            <a:rect l="l" t="t" r="r" b="b"/>
            <a:pathLst>
              <a:path w="680084" h="670560">
                <a:moveTo>
                  <a:pt x="0" y="335280"/>
                </a:moveTo>
                <a:lnTo>
                  <a:pt x="4447" y="280896"/>
                </a:lnTo>
                <a:lnTo>
                  <a:pt x="17324" y="229307"/>
                </a:lnTo>
                <a:lnTo>
                  <a:pt x="37931" y="181201"/>
                </a:lnTo>
                <a:lnTo>
                  <a:pt x="65568" y="137269"/>
                </a:lnTo>
                <a:lnTo>
                  <a:pt x="99536" y="98202"/>
                </a:lnTo>
                <a:lnTo>
                  <a:pt x="139135" y="64690"/>
                </a:lnTo>
                <a:lnTo>
                  <a:pt x="183665" y="37424"/>
                </a:lnTo>
                <a:lnTo>
                  <a:pt x="232428" y="17093"/>
                </a:lnTo>
                <a:lnTo>
                  <a:pt x="284723" y="4388"/>
                </a:lnTo>
                <a:lnTo>
                  <a:pt x="339851" y="0"/>
                </a:lnTo>
                <a:lnTo>
                  <a:pt x="367726" y="1111"/>
                </a:lnTo>
                <a:lnTo>
                  <a:pt x="421525" y="9744"/>
                </a:lnTo>
                <a:lnTo>
                  <a:pt x="472142" y="26348"/>
                </a:lnTo>
                <a:lnTo>
                  <a:pt x="518876" y="50233"/>
                </a:lnTo>
                <a:lnTo>
                  <a:pt x="561028" y="80709"/>
                </a:lnTo>
                <a:lnTo>
                  <a:pt x="597899" y="117085"/>
                </a:lnTo>
                <a:lnTo>
                  <a:pt x="628788" y="158670"/>
                </a:lnTo>
                <a:lnTo>
                  <a:pt x="652998" y="204775"/>
                </a:lnTo>
                <a:lnTo>
                  <a:pt x="669827" y="254709"/>
                </a:lnTo>
                <a:lnTo>
                  <a:pt x="678577" y="307782"/>
                </a:lnTo>
                <a:lnTo>
                  <a:pt x="679703" y="335280"/>
                </a:lnTo>
                <a:lnTo>
                  <a:pt x="678577" y="362777"/>
                </a:lnTo>
                <a:lnTo>
                  <a:pt x="669827" y="415850"/>
                </a:lnTo>
                <a:lnTo>
                  <a:pt x="652998" y="465784"/>
                </a:lnTo>
                <a:lnTo>
                  <a:pt x="628788" y="511889"/>
                </a:lnTo>
                <a:lnTo>
                  <a:pt x="597899" y="553474"/>
                </a:lnTo>
                <a:lnTo>
                  <a:pt x="561028" y="589850"/>
                </a:lnTo>
                <a:lnTo>
                  <a:pt x="518876" y="620326"/>
                </a:lnTo>
                <a:lnTo>
                  <a:pt x="472142" y="644211"/>
                </a:lnTo>
                <a:lnTo>
                  <a:pt x="421525" y="660815"/>
                </a:lnTo>
                <a:lnTo>
                  <a:pt x="367726" y="669448"/>
                </a:lnTo>
                <a:lnTo>
                  <a:pt x="339851" y="670560"/>
                </a:lnTo>
                <a:lnTo>
                  <a:pt x="311977" y="669448"/>
                </a:lnTo>
                <a:lnTo>
                  <a:pt x="258178" y="660815"/>
                </a:lnTo>
                <a:lnTo>
                  <a:pt x="207561" y="644211"/>
                </a:lnTo>
                <a:lnTo>
                  <a:pt x="160827" y="620326"/>
                </a:lnTo>
                <a:lnTo>
                  <a:pt x="118675" y="589850"/>
                </a:lnTo>
                <a:lnTo>
                  <a:pt x="81804" y="553474"/>
                </a:lnTo>
                <a:lnTo>
                  <a:pt x="50915" y="511889"/>
                </a:lnTo>
                <a:lnTo>
                  <a:pt x="26705" y="465784"/>
                </a:lnTo>
                <a:lnTo>
                  <a:pt x="9876" y="415850"/>
                </a:lnTo>
                <a:lnTo>
                  <a:pt x="1126" y="362777"/>
                </a:lnTo>
                <a:lnTo>
                  <a:pt x="0" y="33528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 txBox="1"/>
          <p:nvPr/>
        </p:nvSpPr>
        <p:spPr>
          <a:xfrm>
            <a:off x="9686035" y="1455460"/>
            <a:ext cx="529590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12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17/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686035" y="1668820"/>
            <a:ext cx="480059" cy="203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17</a:t>
            </a:r>
            <a:r>
              <a:rPr dirty="0" sz="1400" spc="-1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400" b="1">
                <a:solidFill>
                  <a:srgbClr val="1F487C"/>
                </a:solidFill>
                <a:latin typeface="Arial"/>
                <a:cs typeface="Arial"/>
              </a:rPr>
              <a:t>47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1029188" y="1197863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461771" y="0"/>
                </a:moveTo>
                <a:lnTo>
                  <a:pt x="386873" y="5643"/>
                </a:lnTo>
                <a:lnTo>
                  <a:pt x="315821" y="21982"/>
                </a:lnTo>
                <a:lnTo>
                  <a:pt x="249567" y="48129"/>
                </a:lnTo>
                <a:lnTo>
                  <a:pt x="189061" y="83198"/>
                </a:lnTo>
                <a:lnTo>
                  <a:pt x="135254" y="126301"/>
                </a:lnTo>
                <a:lnTo>
                  <a:pt x="89099" y="176552"/>
                </a:lnTo>
                <a:lnTo>
                  <a:pt x="51544" y="233063"/>
                </a:lnTo>
                <a:lnTo>
                  <a:pt x="23542" y="294948"/>
                </a:lnTo>
                <a:lnTo>
                  <a:pt x="6044" y="361320"/>
                </a:lnTo>
                <a:lnTo>
                  <a:pt x="0" y="431292"/>
                </a:lnTo>
                <a:lnTo>
                  <a:pt x="1530" y="466672"/>
                </a:lnTo>
                <a:lnTo>
                  <a:pt x="13421" y="534954"/>
                </a:lnTo>
                <a:lnTo>
                  <a:pt x="36290" y="599193"/>
                </a:lnTo>
                <a:lnTo>
                  <a:pt x="69187" y="658503"/>
                </a:lnTo>
                <a:lnTo>
                  <a:pt x="111161" y="711995"/>
                </a:lnTo>
                <a:lnTo>
                  <a:pt x="161261" y="758783"/>
                </a:lnTo>
                <a:lnTo>
                  <a:pt x="218536" y="797979"/>
                </a:lnTo>
                <a:lnTo>
                  <a:pt x="282035" y="828698"/>
                </a:lnTo>
                <a:lnTo>
                  <a:pt x="350807" y="850052"/>
                </a:lnTo>
                <a:lnTo>
                  <a:pt x="423901" y="861154"/>
                </a:lnTo>
                <a:lnTo>
                  <a:pt x="461771" y="862584"/>
                </a:lnTo>
                <a:lnTo>
                  <a:pt x="499642" y="861154"/>
                </a:lnTo>
                <a:lnTo>
                  <a:pt x="572736" y="850052"/>
                </a:lnTo>
                <a:lnTo>
                  <a:pt x="641508" y="828698"/>
                </a:lnTo>
                <a:lnTo>
                  <a:pt x="705007" y="797979"/>
                </a:lnTo>
                <a:lnTo>
                  <a:pt x="762282" y="758783"/>
                </a:lnTo>
                <a:lnTo>
                  <a:pt x="812382" y="711995"/>
                </a:lnTo>
                <a:lnTo>
                  <a:pt x="854356" y="658503"/>
                </a:lnTo>
                <a:lnTo>
                  <a:pt x="887253" y="599193"/>
                </a:lnTo>
                <a:lnTo>
                  <a:pt x="910122" y="534954"/>
                </a:lnTo>
                <a:lnTo>
                  <a:pt x="922013" y="466672"/>
                </a:lnTo>
                <a:lnTo>
                  <a:pt x="923543" y="431292"/>
                </a:lnTo>
                <a:lnTo>
                  <a:pt x="922013" y="395911"/>
                </a:lnTo>
                <a:lnTo>
                  <a:pt x="910122" y="327629"/>
                </a:lnTo>
                <a:lnTo>
                  <a:pt x="887253" y="263390"/>
                </a:lnTo>
                <a:lnTo>
                  <a:pt x="854356" y="204080"/>
                </a:lnTo>
                <a:lnTo>
                  <a:pt x="812382" y="150588"/>
                </a:lnTo>
                <a:lnTo>
                  <a:pt x="762282" y="103800"/>
                </a:lnTo>
                <a:lnTo>
                  <a:pt x="705007" y="64604"/>
                </a:lnTo>
                <a:lnTo>
                  <a:pt x="641508" y="33885"/>
                </a:lnTo>
                <a:lnTo>
                  <a:pt x="572736" y="12531"/>
                </a:lnTo>
                <a:lnTo>
                  <a:pt x="499642" y="1429"/>
                </a:lnTo>
                <a:lnTo>
                  <a:pt x="4617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1029188" y="1197863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0" y="431292"/>
                </a:moveTo>
                <a:lnTo>
                  <a:pt x="6044" y="361320"/>
                </a:lnTo>
                <a:lnTo>
                  <a:pt x="23542" y="294948"/>
                </a:lnTo>
                <a:lnTo>
                  <a:pt x="51544" y="233063"/>
                </a:lnTo>
                <a:lnTo>
                  <a:pt x="89099" y="176552"/>
                </a:lnTo>
                <a:lnTo>
                  <a:pt x="135254" y="126301"/>
                </a:lnTo>
                <a:lnTo>
                  <a:pt x="189061" y="83198"/>
                </a:lnTo>
                <a:lnTo>
                  <a:pt x="249567" y="48129"/>
                </a:lnTo>
                <a:lnTo>
                  <a:pt x="315821" y="21982"/>
                </a:lnTo>
                <a:lnTo>
                  <a:pt x="386873" y="5643"/>
                </a:lnTo>
                <a:lnTo>
                  <a:pt x="461771" y="0"/>
                </a:lnTo>
                <a:lnTo>
                  <a:pt x="499642" y="1429"/>
                </a:lnTo>
                <a:lnTo>
                  <a:pt x="572736" y="12531"/>
                </a:lnTo>
                <a:lnTo>
                  <a:pt x="641508" y="33885"/>
                </a:lnTo>
                <a:lnTo>
                  <a:pt x="705007" y="64604"/>
                </a:lnTo>
                <a:lnTo>
                  <a:pt x="762282" y="103800"/>
                </a:lnTo>
                <a:lnTo>
                  <a:pt x="812382" y="150588"/>
                </a:lnTo>
                <a:lnTo>
                  <a:pt x="854356" y="204080"/>
                </a:lnTo>
                <a:lnTo>
                  <a:pt x="887253" y="263390"/>
                </a:lnTo>
                <a:lnTo>
                  <a:pt x="910122" y="327629"/>
                </a:lnTo>
                <a:lnTo>
                  <a:pt x="922013" y="395911"/>
                </a:lnTo>
                <a:lnTo>
                  <a:pt x="923543" y="431292"/>
                </a:lnTo>
                <a:lnTo>
                  <a:pt x="922013" y="466672"/>
                </a:lnTo>
                <a:lnTo>
                  <a:pt x="910122" y="534954"/>
                </a:lnTo>
                <a:lnTo>
                  <a:pt x="887253" y="599193"/>
                </a:lnTo>
                <a:lnTo>
                  <a:pt x="854356" y="658503"/>
                </a:lnTo>
                <a:lnTo>
                  <a:pt x="812382" y="711995"/>
                </a:lnTo>
                <a:lnTo>
                  <a:pt x="762282" y="758783"/>
                </a:lnTo>
                <a:lnTo>
                  <a:pt x="705007" y="797979"/>
                </a:lnTo>
                <a:lnTo>
                  <a:pt x="641508" y="828698"/>
                </a:lnTo>
                <a:lnTo>
                  <a:pt x="572736" y="850052"/>
                </a:lnTo>
                <a:lnTo>
                  <a:pt x="499642" y="861154"/>
                </a:lnTo>
                <a:lnTo>
                  <a:pt x="461771" y="862584"/>
                </a:lnTo>
                <a:lnTo>
                  <a:pt x="423901" y="861154"/>
                </a:lnTo>
                <a:lnTo>
                  <a:pt x="350807" y="850052"/>
                </a:lnTo>
                <a:lnTo>
                  <a:pt x="282035" y="828698"/>
                </a:lnTo>
                <a:lnTo>
                  <a:pt x="218536" y="797979"/>
                </a:lnTo>
                <a:lnTo>
                  <a:pt x="161261" y="758783"/>
                </a:lnTo>
                <a:lnTo>
                  <a:pt x="111161" y="711995"/>
                </a:lnTo>
                <a:lnTo>
                  <a:pt x="69187" y="658503"/>
                </a:lnTo>
                <a:lnTo>
                  <a:pt x="36290" y="599193"/>
                </a:lnTo>
                <a:lnTo>
                  <a:pt x="13421" y="534954"/>
                </a:lnTo>
                <a:lnTo>
                  <a:pt x="1530" y="466672"/>
                </a:lnTo>
                <a:lnTo>
                  <a:pt x="0" y="431292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 txBox="1"/>
          <p:nvPr/>
        </p:nvSpPr>
        <p:spPr>
          <a:xfrm>
            <a:off x="11143868" y="1355614"/>
            <a:ext cx="748030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13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00/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143868" y="1660167"/>
            <a:ext cx="677545" cy="280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18:30</a:t>
            </a:r>
            <a:endParaRPr sz="20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511797" y="2165644"/>
            <a:ext cx="1163955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3860" marR="5080" indent="-391795">
              <a:lnSpc>
                <a:spcPct val="100000"/>
              </a:lnSpc>
            </a:pP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Пр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д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ен</a:t>
            </a: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 Е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008111" y="2176058"/>
            <a:ext cx="1000125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2240" marR="5080" indent="-129539">
              <a:lnSpc>
                <a:spcPct val="100000"/>
              </a:lnSpc>
            </a:pP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2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-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м</a:t>
            </a: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400" spc="-20">
                <a:solidFill>
                  <a:srgbClr val="17375E"/>
                </a:solidFill>
                <a:latin typeface="Arial"/>
                <a:cs typeface="Arial"/>
              </a:rPr>
              <a:t>у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тный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ерерыв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411461" y="2186980"/>
            <a:ext cx="1163955" cy="4178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03860" marR="5080" indent="-391795">
              <a:lnSpc>
                <a:spcPct val="100000"/>
              </a:lnSpc>
            </a:pP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Пр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д</a:t>
            </a:r>
            <a:r>
              <a:rPr dirty="0" sz="1400" spc="-40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ж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ен</a:t>
            </a:r>
            <a:r>
              <a:rPr dirty="0" sz="1400" spc="-5">
                <a:solidFill>
                  <a:srgbClr val="17375E"/>
                </a:solidFill>
                <a:latin typeface="Arial"/>
                <a:cs typeface="Arial"/>
              </a:rPr>
              <a:t>и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 Е</a:t>
            </a:r>
            <a:r>
              <a:rPr dirty="0" sz="1400" spc="-10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400">
                <a:solidFill>
                  <a:srgbClr val="17375E"/>
                </a:solidFill>
                <a:latin typeface="Arial"/>
                <a:cs typeface="Arial"/>
              </a:rPr>
              <a:t>Т</a:t>
            </a:r>
            <a:endParaRPr sz="1400">
              <a:latin typeface="Arial"/>
              <a:cs typeface="Arial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042915" y="1222247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461772" y="0"/>
                </a:moveTo>
                <a:lnTo>
                  <a:pt x="386873" y="5643"/>
                </a:lnTo>
                <a:lnTo>
                  <a:pt x="315821" y="21982"/>
                </a:lnTo>
                <a:lnTo>
                  <a:pt x="249567" y="48129"/>
                </a:lnTo>
                <a:lnTo>
                  <a:pt x="189061" y="83198"/>
                </a:lnTo>
                <a:lnTo>
                  <a:pt x="135254" y="126301"/>
                </a:lnTo>
                <a:lnTo>
                  <a:pt x="89099" y="176552"/>
                </a:lnTo>
                <a:lnTo>
                  <a:pt x="51544" y="233063"/>
                </a:lnTo>
                <a:lnTo>
                  <a:pt x="23542" y="294948"/>
                </a:lnTo>
                <a:lnTo>
                  <a:pt x="6044" y="361320"/>
                </a:lnTo>
                <a:lnTo>
                  <a:pt x="0" y="431291"/>
                </a:lnTo>
                <a:lnTo>
                  <a:pt x="1530" y="466672"/>
                </a:lnTo>
                <a:lnTo>
                  <a:pt x="13421" y="534954"/>
                </a:lnTo>
                <a:lnTo>
                  <a:pt x="36290" y="599193"/>
                </a:lnTo>
                <a:lnTo>
                  <a:pt x="69187" y="658503"/>
                </a:lnTo>
                <a:lnTo>
                  <a:pt x="111161" y="711995"/>
                </a:lnTo>
                <a:lnTo>
                  <a:pt x="161261" y="758783"/>
                </a:lnTo>
                <a:lnTo>
                  <a:pt x="218536" y="797979"/>
                </a:lnTo>
                <a:lnTo>
                  <a:pt x="282035" y="828698"/>
                </a:lnTo>
                <a:lnTo>
                  <a:pt x="350807" y="850052"/>
                </a:lnTo>
                <a:lnTo>
                  <a:pt x="423901" y="861154"/>
                </a:lnTo>
                <a:lnTo>
                  <a:pt x="461772" y="862584"/>
                </a:lnTo>
                <a:lnTo>
                  <a:pt x="499642" y="861154"/>
                </a:lnTo>
                <a:lnTo>
                  <a:pt x="572736" y="850052"/>
                </a:lnTo>
                <a:lnTo>
                  <a:pt x="641508" y="828698"/>
                </a:lnTo>
                <a:lnTo>
                  <a:pt x="705007" y="797979"/>
                </a:lnTo>
                <a:lnTo>
                  <a:pt x="762282" y="758783"/>
                </a:lnTo>
                <a:lnTo>
                  <a:pt x="812382" y="711995"/>
                </a:lnTo>
                <a:lnTo>
                  <a:pt x="854356" y="658503"/>
                </a:lnTo>
                <a:lnTo>
                  <a:pt x="887253" y="599193"/>
                </a:lnTo>
                <a:lnTo>
                  <a:pt x="910122" y="534954"/>
                </a:lnTo>
                <a:lnTo>
                  <a:pt x="922013" y="466672"/>
                </a:lnTo>
                <a:lnTo>
                  <a:pt x="923544" y="431291"/>
                </a:lnTo>
                <a:lnTo>
                  <a:pt x="922013" y="395911"/>
                </a:lnTo>
                <a:lnTo>
                  <a:pt x="910122" y="327629"/>
                </a:lnTo>
                <a:lnTo>
                  <a:pt x="887253" y="263390"/>
                </a:lnTo>
                <a:lnTo>
                  <a:pt x="854356" y="204080"/>
                </a:lnTo>
                <a:lnTo>
                  <a:pt x="812382" y="150588"/>
                </a:lnTo>
                <a:lnTo>
                  <a:pt x="762282" y="103800"/>
                </a:lnTo>
                <a:lnTo>
                  <a:pt x="705007" y="64604"/>
                </a:lnTo>
                <a:lnTo>
                  <a:pt x="641508" y="33885"/>
                </a:lnTo>
                <a:lnTo>
                  <a:pt x="572736" y="12531"/>
                </a:lnTo>
                <a:lnTo>
                  <a:pt x="499642" y="1429"/>
                </a:lnTo>
                <a:lnTo>
                  <a:pt x="4617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042915" y="1222247"/>
            <a:ext cx="923925" cy="862965"/>
          </a:xfrm>
          <a:custGeom>
            <a:avLst/>
            <a:gdLst/>
            <a:ahLst/>
            <a:cxnLst/>
            <a:rect l="l" t="t" r="r" b="b"/>
            <a:pathLst>
              <a:path w="923925" h="862964">
                <a:moveTo>
                  <a:pt x="0" y="431291"/>
                </a:moveTo>
                <a:lnTo>
                  <a:pt x="6044" y="361320"/>
                </a:lnTo>
                <a:lnTo>
                  <a:pt x="23542" y="294948"/>
                </a:lnTo>
                <a:lnTo>
                  <a:pt x="51544" y="233063"/>
                </a:lnTo>
                <a:lnTo>
                  <a:pt x="89099" y="176552"/>
                </a:lnTo>
                <a:lnTo>
                  <a:pt x="135254" y="126301"/>
                </a:lnTo>
                <a:lnTo>
                  <a:pt x="189061" y="83198"/>
                </a:lnTo>
                <a:lnTo>
                  <a:pt x="249567" y="48129"/>
                </a:lnTo>
                <a:lnTo>
                  <a:pt x="315821" y="21982"/>
                </a:lnTo>
                <a:lnTo>
                  <a:pt x="386873" y="5643"/>
                </a:lnTo>
                <a:lnTo>
                  <a:pt x="461772" y="0"/>
                </a:lnTo>
                <a:lnTo>
                  <a:pt x="499642" y="1429"/>
                </a:lnTo>
                <a:lnTo>
                  <a:pt x="572736" y="12531"/>
                </a:lnTo>
                <a:lnTo>
                  <a:pt x="641508" y="33885"/>
                </a:lnTo>
                <a:lnTo>
                  <a:pt x="705007" y="64604"/>
                </a:lnTo>
                <a:lnTo>
                  <a:pt x="762282" y="103800"/>
                </a:lnTo>
                <a:lnTo>
                  <a:pt x="812382" y="150588"/>
                </a:lnTo>
                <a:lnTo>
                  <a:pt x="854356" y="204080"/>
                </a:lnTo>
                <a:lnTo>
                  <a:pt x="887253" y="263390"/>
                </a:lnTo>
                <a:lnTo>
                  <a:pt x="910122" y="327629"/>
                </a:lnTo>
                <a:lnTo>
                  <a:pt x="922013" y="395911"/>
                </a:lnTo>
                <a:lnTo>
                  <a:pt x="923544" y="431291"/>
                </a:lnTo>
                <a:lnTo>
                  <a:pt x="922013" y="466672"/>
                </a:lnTo>
                <a:lnTo>
                  <a:pt x="910122" y="534954"/>
                </a:lnTo>
                <a:lnTo>
                  <a:pt x="887253" y="599193"/>
                </a:lnTo>
                <a:lnTo>
                  <a:pt x="854356" y="658503"/>
                </a:lnTo>
                <a:lnTo>
                  <a:pt x="812382" y="711995"/>
                </a:lnTo>
                <a:lnTo>
                  <a:pt x="762282" y="758783"/>
                </a:lnTo>
                <a:lnTo>
                  <a:pt x="705007" y="797979"/>
                </a:lnTo>
                <a:lnTo>
                  <a:pt x="641508" y="828698"/>
                </a:lnTo>
                <a:lnTo>
                  <a:pt x="572736" y="850052"/>
                </a:lnTo>
                <a:lnTo>
                  <a:pt x="499642" y="861154"/>
                </a:lnTo>
                <a:lnTo>
                  <a:pt x="461772" y="862584"/>
                </a:lnTo>
                <a:lnTo>
                  <a:pt x="423901" y="861154"/>
                </a:lnTo>
                <a:lnTo>
                  <a:pt x="350807" y="850052"/>
                </a:lnTo>
                <a:lnTo>
                  <a:pt x="282035" y="828698"/>
                </a:lnTo>
                <a:lnTo>
                  <a:pt x="218536" y="797979"/>
                </a:lnTo>
                <a:lnTo>
                  <a:pt x="161261" y="758783"/>
                </a:lnTo>
                <a:lnTo>
                  <a:pt x="111161" y="711995"/>
                </a:lnTo>
                <a:lnTo>
                  <a:pt x="69187" y="658503"/>
                </a:lnTo>
                <a:lnTo>
                  <a:pt x="36290" y="599193"/>
                </a:lnTo>
                <a:lnTo>
                  <a:pt x="13421" y="534954"/>
                </a:lnTo>
                <a:lnTo>
                  <a:pt x="1530" y="466672"/>
                </a:lnTo>
                <a:lnTo>
                  <a:pt x="0" y="431291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 txBox="1"/>
          <p:nvPr/>
        </p:nvSpPr>
        <p:spPr>
          <a:xfrm>
            <a:off x="5143880" y="1355614"/>
            <a:ext cx="734060" cy="280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spc="-110" b="1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1:00/</a:t>
            </a:r>
            <a:endParaRPr sz="20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172836" y="1660167"/>
            <a:ext cx="677545" cy="2806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16:30</a:t>
            </a:r>
            <a:endParaRPr sz="20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857115" y="2480276"/>
            <a:ext cx="134874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15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-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минутн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ы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й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р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р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ыв</a:t>
            </a:r>
            <a:endParaRPr sz="16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297551" y="3665900"/>
            <a:ext cx="1786889" cy="38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800" spc="-20" b="1">
                <a:solidFill>
                  <a:srgbClr val="00AF50"/>
                </a:solidFill>
                <a:latin typeface="Arial"/>
                <a:cs typeface="Arial"/>
              </a:rPr>
              <a:t>2</a:t>
            </a:r>
            <a:r>
              <a:rPr dirty="0" sz="2800" spc="-15" b="1">
                <a:solidFill>
                  <a:srgbClr val="00AF50"/>
                </a:solidFill>
                <a:latin typeface="Arial"/>
                <a:cs typeface="Arial"/>
              </a:rPr>
              <a:t>4</a:t>
            </a:r>
            <a:r>
              <a:rPr dirty="0" sz="2800" spc="-20" b="1">
                <a:solidFill>
                  <a:srgbClr val="00AF50"/>
                </a:solidFill>
                <a:latin typeface="Arial"/>
                <a:cs typeface="Arial"/>
              </a:rPr>
              <a:t>0</a:t>
            </a:r>
            <a:r>
              <a:rPr dirty="0" sz="2800" spc="-5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00AF50"/>
                </a:solidFill>
                <a:latin typeface="Arial"/>
                <a:cs typeface="Arial"/>
              </a:rPr>
              <a:t>мин</a:t>
            </a:r>
            <a:r>
              <a:rPr dirty="0" sz="2800" spc="-5" b="1">
                <a:solidFill>
                  <a:srgbClr val="00AF50"/>
                </a:solidFill>
                <a:latin typeface="Arial"/>
                <a:cs typeface="Arial"/>
              </a:rPr>
              <a:t>у</a:t>
            </a:r>
            <a:r>
              <a:rPr dirty="0" sz="2800" spc="-15" b="1">
                <a:solidFill>
                  <a:srgbClr val="00AF50"/>
                </a:solidFill>
                <a:latin typeface="Arial"/>
                <a:cs typeface="Arial"/>
              </a:rPr>
              <a:t>т</a:t>
            </a:r>
            <a:endParaRPr sz="2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366008" y="6437076"/>
            <a:ext cx="136525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00AF50"/>
                </a:solidFill>
                <a:latin typeface="Arial"/>
                <a:cs typeface="Arial"/>
              </a:rPr>
              <a:t>30 минут</a:t>
            </a:r>
            <a:endParaRPr sz="2400">
              <a:latin typeface="Arial"/>
              <a:cs typeface="Arial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7246619" y="4294632"/>
            <a:ext cx="4177665" cy="2303145"/>
          </a:xfrm>
          <a:custGeom>
            <a:avLst/>
            <a:gdLst/>
            <a:ahLst/>
            <a:cxnLst/>
            <a:rect l="l" t="t" r="r" b="b"/>
            <a:pathLst>
              <a:path w="4177665" h="2303145">
                <a:moveTo>
                  <a:pt x="3793489" y="0"/>
                </a:moveTo>
                <a:lnTo>
                  <a:pt x="383794" y="0"/>
                </a:lnTo>
                <a:lnTo>
                  <a:pt x="352317" y="1272"/>
                </a:lnTo>
                <a:lnTo>
                  <a:pt x="291564" y="11154"/>
                </a:lnTo>
                <a:lnTo>
                  <a:pt x="234404" y="30160"/>
                </a:lnTo>
                <a:lnTo>
                  <a:pt x="181627" y="57501"/>
                </a:lnTo>
                <a:lnTo>
                  <a:pt x="134025" y="92386"/>
                </a:lnTo>
                <a:lnTo>
                  <a:pt x="92386" y="134025"/>
                </a:lnTo>
                <a:lnTo>
                  <a:pt x="57501" y="181627"/>
                </a:lnTo>
                <a:lnTo>
                  <a:pt x="30160" y="234404"/>
                </a:lnTo>
                <a:lnTo>
                  <a:pt x="11154" y="291564"/>
                </a:lnTo>
                <a:lnTo>
                  <a:pt x="1272" y="352317"/>
                </a:lnTo>
                <a:lnTo>
                  <a:pt x="0" y="383794"/>
                </a:lnTo>
                <a:lnTo>
                  <a:pt x="0" y="1918957"/>
                </a:lnTo>
                <a:lnTo>
                  <a:pt x="5023" y="1981213"/>
                </a:lnTo>
                <a:lnTo>
                  <a:pt x="19566" y="2040271"/>
                </a:lnTo>
                <a:lnTo>
                  <a:pt x="42838" y="2095340"/>
                </a:lnTo>
                <a:lnTo>
                  <a:pt x="74050" y="2145630"/>
                </a:lnTo>
                <a:lnTo>
                  <a:pt x="112410" y="2190351"/>
                </a:lnTo>
                <a:lnTo>
                  <a:pt x="157130" y="2228713"/>
                </a:lnTo>
                <a:lnTo>
                  <a:pt x="207418" y="2259925"/>
                </a:lnTo>
                <a:lnTo>
                  <a:pt x="262485" y="2283197"/>
                </a:lnTo>
                <a:lnTo>
                  <a:pt x="321540" y="2297740"/>
                </a:lnTo>
                <a:lnTo>
                  <a:pt x="383794" y="2302764"/>
                </a:lnTo>
                <a:lnTo>
                  <a:pt x="3793489" y="2302764"/>
                </a:lnTo>
                <a:lnTo>
                  <a:pt x="3855743" y="2297740"/>
                </a:lnTo>
                <a:lnTo>
                  <a:pt x="3914798" y="2283197"/>
                </a:lnTo>
                <a:lnTo>
                  <a:pt x="3969865" y="2259925"/>
                </a:lnTo>
                <a:lnTo>
                  <a:pt x="4020153" y="2228713"/>
                </a:lnTo>
                <a:lnTo>
                  <a:pt x="4064873" y="2190351"/>
                </a:lnTo>
                <a:lnTo>
                  <a:pt x="4103233" y="2145630"/>
                </a:lnTo>
                <a:lnTo>
                  <a:pt x="4134445" y="2095340"/>
                </a:lnTo>
                <a:lnTo>
                  <a:pt x="4157717" y="2040271"/>
                </a:lnTo>
                <a:lnTo>
                  <a:pt x="4172260" y="1981213"/>
                </a:lnTo>
                <a:lnTo>
                  <a:pt x="4177283" y="1918957"/>
                </a:lnTo>
                <a:lnTo>
                  <a:pt x="4177283" y="383794"/>
                </a:lnTo>
                <a:lnTo>
                  <a:pt x="4172260" y="321540"/>
                </a:lnTo>
                <a:lnTo>
                  <a:pt x="4157717" y="262485"/>
                </a:lnTo>
                <a:lnTo>
                  <a:pt x="4134445" y="207418"/>
                </a:lnTo>
                <a:lnTo>
                  <a:pt x="4103233" y="157130"/>
                </a:lnTo>
                <a:lnTo>
                  <a:pt x="4064873" y="112410"/>
                </a:lnTo>
                <a:lnTo>
                  <a:pt x="4020153" y="74050"/>
                </a:lnTo>
                <a:lnTo>
                  <a:pt x="3969865" y="42838"/>
                </a:lnTo>
                <a:lnTo>
                  <a:pt x="3914798" y="19566"/>
                </a:lnTo>
                <a:lnTo>
                  <a:pt x="3855743" y="5023"/>
                </a:lnTo>
                <a:lnTo>
                  <a:pt x="3793489" y="0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7417689" y="4504586"/>
            <a:ext cx="3692525" cy="89026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1270">
              <a:lnSpc>
                <a:spcPct val="100000"/>
              </a:lnSpc>
            </a:pP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ОБ</a:t>
            </a: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Щ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АЯ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 П</a:t>
            </a:r>
            <a:r>
              <a:rPr dirty="0" sz="2000" spc="-30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000" spc="-25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000" spc="-5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ЛЖИТ</a:t>
            </a: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ЛЬН</a:t>
            </a: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000" spc="-4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ТЬ</a:t>
            </a:r>
            <a:r>
              <a:rPr dirty="0" sz="2000" spc="-4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ЕНТ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 С УЧ</a:t>
            </a: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000" spc="-50" b="1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ОМ</a:t>
            </a:r>
            <a:r>
              <a:rPr dirty="0" sz="2000" spc="-3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000" spc="-2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ПЕ</a:t>
            </a:r>
            <a:r>
              <a:rPr dirty="0" sz="2000" spc="-10" b="1">
                <a:solidFill>
                  <a:srgbClr val="FFFFFF"/>
                </a:solidFill>
                <a:latin typeface="Arial"/>
                <a:cs typeface="Arial"/>
              </a:rPr>
              <a:t>Л</a:t>
            </a:r>
            <a:r>
              <a:rPr dirty="0" sz="2000" b="1">
                <a:solidFill>
                  <a:srgbClr val="FFFFFF"/>
                </a:solidFill>
                <a:latin typeface="Arial"/>
                <a:cs typeface="Arial"/>
              </a:rPr>
              <a:t>ЛЯЦИИ</a:t>
            </a:r>
            <a:endParaRPr sz="20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8226043" y="5698803"/>
            <a:ext cx="2292985" cy="482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270</a:t>
            </a:r>
            <a:r>
              <a:rPr dirty="0" sz="360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мин</a:t>
            </a:r>
            <a:r>
              <a:rPr dirty="0" sz="3600" spc="35" b="1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dirty="0" sz="3600" b="1">
                <a:solidFill>
                  <a:srgbClr val="FFFFFF"/>
                </a:solidFill>
                <a:latin typeface="Arial"/>
                <a:cs typeface="Arial"/>
              </a:rPr>
              <a:t>т</a:t>
            </a:r>
            <a:endParaRPr sz="36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0938764" y="2480276"/>
            <a:ext cx="111633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1600" spc="-25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30" b="1">
                <a:solidFill>
                  <a:srgbClr val="17375E"/>
                </a:solidFill>
                <a:latin typeface="Arial"/>
                <a:cs typeface="Arial"/>
              </a:rPr>
              <a:t>к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ча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ие</a:t>
            </a:r>
            <a:endParaRPr sz="160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</a:pP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ЕНТ</a:t>
            </a:r>
            <a:endParaRPr sz="16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06908" y="2997707"/>
            <a:ext cx="11448415" cy="504825"/>
          </a:xfrm>
          <a:custGeom>
            <a:avLst/>
            <a:gdLst/>
            <a:ahLst/>
            <a:cxnLst/>
            <a:rect l="l" t="t" r="r" b="b"/>
            <a:pathLst>
              <a:path w="11448415" h="504825">
                <a:moveTo>
                  <a:pt x="11448288" y="0"/>
                </a:moveTo>
                <a:lnTo>
                  <a:pt x="11447504" y="40916"/>
                </a:lnTo>
                <a:lnTo>
                  <a:pt x="11445235" y="79729"/>
                </a:lnTo>
                <a:lnTo>
                  <a:pt x="11439316" y="132868"/>
                </a:lnTo>
                <a:lnTo>
                  <a:pt x="11430746" y="178355"/>
                </a:lnTo>
                <a:lnTo>
                  <a:pt x="11415909" y="224073"/>
                </a:lnTo>
                <a:lnTo>
                  <a:pt x="11388344" y="252221"/>
                </a:lnTo>
                <a:lnTo>
                  <a:pt x="5784088" y="252221"/>
                </a:lnTo>
                <a:lnTo>
                  <a:pt x="5779166" y="253057"/>
                </a:lnTo>
                <a:lnTo>
                  <a:pt x="5752493" y="290005"/>
                </a:lnTo>
                <a:lnTo>
                  <a:pt x="5738559" y="340292"/>
                </a:lnTo>
                <a:lnTo>
                  <a:pt x="5730827" y="388524"/>
                </a:lnTo>
                <a:lnTo>
                  <a:pt x="5725883" y="443825"/>
                </a:lnTo>
                <a:lnTo>
                  <a:pt x="5724342" y="483755"/>
                </a:lnTo>
                <a:lnTo>
                  <a:pt x="5724144" y="504443"/>
                </a:lnTo>
                <a:lnTo>
                  <a:pt x="5723945" y="483755"/>
                </a:lnTo>
                <a:lnTo>
                  <a:pt x="5722404" y="443825"/>
                </a:lnTo>
                <a:lnTo>
                  <a:pt x="5717460" y="388524"/>
                </a:lnTo>
                <a:lnTo>
                  <a:pt x="5709728" y="340292"/>
                </a:lnTo>
                <a:lnTo>
                  <a:pt x="5699619" y="300880"/>
                </a:lnTo>
                <a:lnTo>
                  <a:pt x="5683162" y="265078"/>
                </a:lnTo>
                <a:lnTo>
                  <a:pt x="5664200" y="252221"/>
                </a:lnTo>
                <a:lnTo>
                  <a:pt x="59982" y="252221"/>
                </a:lnTo>
                <a:lnTo>
                  <a:pt x="55061" y="251386"/>
                </a:lnTo>
                <a:lnTo>
                  <a:pt x="28382" y="214438"/>
                </a:lnTo>
                <a:lnTo>
                  <a:pt x="14436" y="164151"/>
                </a:lnTo>
                <a:lnTo>
                  <a:pt x="6693" y="115919"/>
                </a:lnTo>
                <a:lnTo>
                  <a:pt x="1742" y="60618"/>
                </a:lnTo>
                <a:lnTo>
                  <a:pt x="198" y="20688"/>
                </a:lnTo>
                <a:lnTo>
                  <a:pt x="0" y="0"/>
                </a:lnTo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712723" y="5000323"/>
            <a:ext cx="979169" cy="544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1610" marR="65405" indent="-109855">
              <a:lnSpc>
                <a:spcPct val="100000"/>
              </a:lnSpc>
            </a:pPr>
            <a:r>
              <a:rPr dirty="0" sz="1200">
                <a:solidFill>
                  <a:srgbClr val="17375E"/>
                </a:solidFill>
                <a:latin typeface="Arial"/>
                <a:cs typeface="Arial"/>
              </a:rPr>
              <a:t>5</a:t>
            </a:r>
            <a:r>
              <a:rPr dirty="0" sz="1200" spc="-5">
                <a:solidFill>
                  <a:srgbClr val="17375E"/>
                </a:solidFill>
                <a:latin typeface="Arial"/>
                <a:cs typeface="Arial"/>
              </a:rPr>
              <a:t>-</a:t>
            </a:r>
            <a:r>
              <a:rPr dirty="0" sz="1200">
                <a:solidFill>
                  <a:srgbClr val="17375E"/>
                </a:solidFill>
                <a:latin typeface="Arial"/>
                <a:cs typeface="Arial"/>
              </a:rPr>
              <a:t>мин</a:t>
            </a:r>
            <a:r>
              <a:rPr dirty="0" sz="1200" spc="-15">
                <a:solidFill>
                  <a:srgbClr val="17375E"/>
                </a:solidFill>
                <a:latin typeface="Arial"/>
                <a:cs typeface="Arial"/>
              </a:rPr>
              <a:t>у</a:t>
            </a:r>
            <a:r>
              <a:rPr dirty="0" sz="1200">
                <a:solidFill>
                  <a:srgbClr val="17375E"/>
                </a:solidFill>
                <a:latin typeface="Arial"/>
                <a:cs typeface="Arial"/>
              </a:rPr>
              <a:t>тный</a:t>
            </a:r>
            <a:r>
              <a:rPr dirty="0" sz="1200">
                <a:solidFill>
                  <a:srgbClr val="17375E"/>
                </a:solidFill>
                <a:latin typeface="Arial"/>
                <a:cs typeface="Arial"/>
              </a:rPr>
              <a:t> пе</a:t>
            </a:r>
            <a:r>
              <a:rPr dirty="0" sz="1200" spc="5">
                <a:solidFill>
                  <a:srgbClr val="17375E"/>
                </a:solidFill>
                <a:latin typeface="Arial"/>
                <a:cs typeface="Arial"/>
              </a:rPr>
              <a:t>р</a:t>
            </a:r>
            <a:r>
              <a:rPr dirty="0" sz="1200">
                <a:solidFill>
                  <a:srgbClr val="17375E"/>
                </a:solidFill>
                <a:latin typeface="Arial"/>
                <a:cs typeface="Arial"/>
              </a:rPr>
              <a:t>ерыв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spc="-5" i="1">
                <a:solidFill>
                  <a:srgbClr val="17375E"/>
                </a:solidFill>
                <a:latin typeface="Arial"/>
                <a:cs typeface="Arial"/>
              </a:rPr>
              <a:t>(</a:t>
            </a:r>
            <a:r>
              <a:rPr dirty="0" sz="1200" i="1">
                <a:solidFill>
                  <a:srgbClr val="17375E"/>
                </a:solidFill>
                <a:latin typeface="Arial"/>
                <a:cs typeface="Arial"/>
              </a:rPr>
              <a:t>по ж</a:t>
            </a:r>
            <a:r>
              <a:rPr dirty="0" sz="1200" spc="-35" i="1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200" spc="-10" i="1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200" i="1">
                <a:solidFill>
                  <a:srgbClr val="17375E"/>
                </a:solidFill>
                <a:latin typeface="Arial"/>
                <a:cs typeface="Arial"/>
              </a:rPr>
              <a:t>ани</a:t>
            </a:r>
            <a:r>
              <a:rPr dirty="0" sz="1200" spc="-5" i="1">
                <a:solidFill>
                  <a:srgbClr val="17375E"/>
                </a:solidFill>
                <a:latin typeface="Arial"/>
                <a:cs typeface="Arial"/>
              </a:rPr>
              <a:t>ю</a:t>
            </a:r>
            <a:r>
              <a:rPr dirty="0" sz="1200" i="1">
                <a:solidFill>
                  <a:srgbClr val="17375E"/>
                </a:solidFill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479803" y="4629911"/>
            <a:ext cx="3469640" cy="0"/>
          </a:xfrm>
          <a:custGeom>
            <a:avLst/>
            <a:gdLst/>
            <a:ahLst/>
            <a:cxnLst/>
            <a:rect l="l" t="t" r="r" b="b"/>
            <a:pathLst>
              <a:path w="3469640" h="0">
                <a:moveTo>
                  <a:pt x="3469513" y="0"/>
                </a:moveTo>
                <a:lnTo>
                  <a:pt x="0" y="0"/>
                </a:lnTo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949452" y="4294632"/>
            <a:ext cx="576580" cy="576580"/>
          </a:xfrm>
          <a:custGeom>
            <a:avLst/>
            <a:gdLst/>
            <a:ahLst/>
            <a:cxnLst/>
            <a:rect l="l" t="t" r="r" b="b"/>
            <a:pathLst>
              <a:path w="576580" h="576579">
                <a:moveTo>
                  <a:pt x="288035" y="0"/>
                </a:moveTo>
                <a:lnTo>
                  <a:pt x="241314" y="3768"/>
                </a:lnTo>
                <a:lnTo>
                  <a:pt x="196993" y="14679"/>
                </a:lnTo>
                <a:lnTo>
                  <a:pt x="155665" y="32140"/>
                </a:lnTo>
                <a:lnTo>
                  <a:pt x="117924" y="55558"/>
                </a:lnTo>
                <a:lnTo>
                  <a:pt x="84362" y="84343"/>
                </a:lnTo>
                <a:lnTo>
                  <a:pt x="55573" y="117902"/>
                </a:lnTo>
                <a:lnTo>
                  <a:pt x="32149" y="155643"/>
                </a:lnTo>
                <a:lnTo>
                  <a:pt x="14684" y="196973"/>
                </a:lnTo>
                <a:lnTo>
                  <a:pt x="3769" y="241302"/>
                </a:lnTo>
                <a:lnTo>
                  <a:pt x="0" y="288036"/>
                </a:lnTo>
                <a:lnTo>
                  <a:pt x="954" y="311666"/>
                </a:lnTo>
                <a:lnTo>
                  <a:pt x="8370" y="357271"/>
                </a:lnTo>
                <a:lnTo>
                  <a:pt x="22634" y="400175"/>
                </a:lnTo>
                <a:lnTo>
                  <a:pt x="43153" y="439784"/>
                </a:lnTo>
                <a:lnTo>
                  <a:pt x="69334" y="475508"/>
                </a:lnTo>
                <a:lnTo>
                  <a:pt x="100584" y="506754"/>
                </a:lnTo>
                <a:lnTo>
                  <a:pt x="136309" y="532930"/>
                </a:lnTo>
                <a:lnTo>
                  <a:pt x="175918" y="553444"/>
                </a:lnTo>
                <a:lnTo>
                  <a:pt x="218816" y="567703"/>
                </a:lnTo>
                <a:lnTo>
                  <a:pt x="264412" y="575117"/>
                </a:lnTo>
                <a:lnTo>
                  <a:pt x="288035" y="576072"/>
                </a:lnTo>
                <a:lnTo>
                  <a:pt x="311666" y="575117"/>
                </a:lnTo>
                <a:lnTo>
                  <a:pt x="357271" y="567703"/>
                </a:lnTo>
                <a:lnTo>
                  <a:pt x="400175" y="553444"/>
                </a:lnTo>
                <a:lnTo>
                  <a:pt x="439784" y="532930"/>
                </a:lnTo>
                <a:lnTo>
                  <a:pt x="475508" y="506754"/>
                </a:lnTo>
                <a:lnTo>
                  <a:pt x="506754" y="475508"/>
                </a:lnTo>
                <a:lnTo>
                  <a:pt x="532930" y="439784"/>
                </a:lnTo>
                <a:lnTo>
                  <a:pt x="553444" y="400175"/>
                </a:lnTo>
                <a:lnTo>
                  <a:pt x="567703" y="357271"/>
                </a:lnTo>
                <a:lnTo>
                  <a:pt x="575117" y="311666"/>
                </a:lnTo>
                <a:lnTo>
                  <a:pt x="576072" y="288036"/>
                </a:lnTo>
                <a:lnTo>
                  <a:pt x="575117" y="264405"/>
                </a:lnTo>
                <a:lnTo>
                  <a:pt x="567703" y="218800"/>
                </a:lnTo>
                <a:lnTo>
                  <a:pt x="553444" y="175896"/>
                </a:lnTo>
                <a:lnTo>
                  <a:pt x="532930" y="136287"/>
                </a:lnTo>
                <a:lnTo>
                  <a:pt x="506754" y="100563"/>
                </a:lnTo>
                <a:lnTo>
                  <a:pt x="475508" y="69317"/>
                </a:lnTo>
                <a:lnTo>
                  <a:pt x="439784" y="43141"/>
                </a:lnTo>
                <a:lnTo>
                  <a:pt x="400175" y="22627"/>
                </a:lnTo>
                <a:lnTo>
                  <a:pt x="357271" y="8368"/>
                </a:lnTo>
                <a:lnTo>
                  <a:pt x="311666" y="954"/>
                </a:lnTo>
                <a:lnTo>
                  <a:pt x="2880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949452" y="4294632"/>
            <a:ext cx="576580" cy="576580"/>
          </a:xfrm>
          <a:custGeom>
            <a:avLst/>
            <a:gdLst/>
            <a:ahLst/>
            <a:cxnLst/>
            <a:rect l="l" t="t" r="r" b="b"/>
            <a:pathLst>
              <a:path w="576580" h="576579">
                <a:moveTo>
                  <a:pt x="0" y="288036"/>
                </a:moveTo>
                <a:lnTo>
                  <a:pt x="3769" y="241302"/>
                </a:lnTo>
                <a:lnTo>
                  <a:pt x="14684" y="196973"/>
                </a:lnTo>
                <a:lnTo>
                  <a:pt x="32149" y="155643"/>
                </a:lnTo>
                <a:lnTo>
                  <a:pt x="55573" y="117902"/>
                </a:lnTo>
                <a:lnTo>
                  <a:pt x="84362" y="84343"/>
                </a:lnTo>
                <a:lnTo>
                  <a:pt x="117924" y="55558"/>
                </a:lnTo>
                <a:lnTo>
                  <a:pt x="155665" y="32140"/>
                </a:lnTo>
                <a:lnTo>
                  <a:pt x="196993" y="14679"/>
                </a:lnTo>
                <a:lnTo>
                  <a:pt x="241314" y="3768"/>
                </a:lnTo>
                <a:lnTo>
                  <a:pt x="288035" y="0"/>
                </a:lnTo>
                <a:lnTo>
                  <a:pt x="311666" y="954"/>
                </a:lnTo>
                <a:lnTo>
                  <a:pt x="357271" y="8368"/>
                </a:lnTo>
                <a:lnTo>
                  <a:pt x="400175" y="22627"/>
                </a:lnTo>
                <a:lnTo>
                  <a:pt x="439784" y="43141"/>
                </a:lnTo>
                <a:lnTo>
                  <a:pt x="475508" y="69317"/>
                </a:lnTo>
                <a:lnTo>
                  <a:pt x="506754" y="100563"/>
                </a:lnTo>
                <a:lnTo>
                  <a:pt x="532930" y="136287"/>
                </a:lnTo>
                <a:lnTo>
                  <a:pt x="553444" y="175896"/>
                </a:lnTo>
                <a:lnTo>
                  <a:pt x="567703" y="218800"/>
                </a:lnTo>
                <a:lnTo>
                  <a:pt x="575117" y="264405"/>
                </a:lnTo>
                <a:lnTo>
                  <a:pt x="576072" y="288036"/>
                </a:lnTo>
                <a:lnTo>
                  <a:pt x="575117" y="311666"/>
                </a:lnTo>
                <a:lnTo>
                  <a:pt x="567703" y="357271"/>
                </a:lnTo>
                <a:lnTo>
                  <a:pt x="553444" y="400175"/>
                </a:lnTo>
                <a:lnTo>
                  <a:pt x="532930" y="439784"/>
                </a:lnTo>
                <a:lnTo>
                  <a:pt x="506754" y="475508"/>
                </a:lnTo>
                <a:lnTo>
                  <a:pt x="475508" y="506754"/>
                </a:lnTo>
                <a:lnTo>
                  <a:pt x="439784" y="532930"/>
                </a:lnTo>
                <a:lnTo>
                  <a:pt x="400175" y="553444"/>
                </a:lnTo>
                <a:lnTo>
                  <a:pt x="357271" y="567703"/>
                </a:lnTo>
                <a:lnTo>
                  <a:pt x="311666" y="575117"/>
                </a:lnTo>
                <a:lnTo>
                  <a:pt x="288035" y="576072"/>
                </a:lnTo>
                <a:lnTo>
                  <a:pt x="264412" y="575117"/>
                </a:lnTo>
                <a:lnTo>
                  <a:pt x="218816" y="567703"/>
                </a:lnTo>
                <a:lnTo>
                  <a:pt x="175918" y="553444"/>
                </a:lnTo>
                <a:lnTo>
                  <a:pt x="136309" y="532930"/>
                </a:lnTo>
                <a:lnTo>
                  <a:pt x="100584" y="506754"/>
                </a:lnTo>
                <a:lnTo>
                  <a:pt x="69334" y="475508"/>
                </a:lnTo>
                <a:lnTo>
                  <a:pt x="43153" y="439784"/>
                </a:lnTo>
                <a:lnTo>
                  <a:pt x="22634" y="400175"/>
                </a:lnTo>
                <a:lnTo>
                  <a:pt x="8370" y="357271"/>
                </a:lnTo>
                <a:lnTo>
                  <a:pt x="954" y="311666"/>
                </a:lnTo>
                <a:lnTo>
                  <a:pt x="0" y="288036"/>
                </a:lnTo>
                <a:close/>
              </a:path>
            </a:pathLst>
          </a:custGeom>
          <a:ln w="57911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 txBox="1"/>
          <p:nvPr/>
        </p:nvSpPr>
        <p:spPr>
          <a:xfrm>
            <a:off x="1028801" y="4424250"/>
            <a:ext cx="459105" cy="3606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1F487C"/>
                </a:solidFill>
                <a:latin typeface="Arial"/>
                <a:cs typeface="Arial"/>
              </a:rPr>
              <a:t>13</a:t>
            </a:r>
            <a:r>
              <a:rPr dirty="0" sz="1200" spc="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200" b="1">
                <a:solidFill>
                  <a:srgbClr val="1F487C"/>
                </a:solidFill>
                <a:latin typeface="Arial"/>
                <a:cs typeface="Arial"/>
              </a:rPr>
              <a:t>0</a:t>
            </a:r>
            <a:r>
              <a:rPr dirty="0" sz="1200" spc="-10" b="1">
                <a:solidFill>
                  <a:srgbClr val="1F487C"/>
                </a:solidFill>
                <a:latin typeface="Arial"/>
                <a:cs typeface="Arial"/>
              </a:rPr>
              <a:t>0</a:t>
            </a:r>
            <a:r>
              <a:rPr dirty="0" sz="1200" b="1">
                <a:solidFill>
                  <a:srgbClr val="1F487C"/>
                </a:solidFill>
                <a:latin typeface="Arial"/>
                <a:cs typeface="Arial"/>
              </a:rPr>
              <a:t>/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solidFill>
                  <a:srgbClr val="1F487C"/>
                </a:solidFill>
                <a:latin typeface="Arial"/>
                <a:cs typeface="Arial"/>
              </a:rPr>
              <a:t>18</a:t>
            </a:r>
            <a:r>
              <a:rPr dirty="0" sz="1200" spc="5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200" b="1">
                <a:solidFill>
                  <a:srgbClr val="1F487C"/>
                </a:solidFill>
                <a:latin typeface="Arial"/>
                <a:cs typeface="Arial"/>
              </a:rPr>
              <a:t>30</a:t>
            </a:r>
            <a:endParaRPr sz="1200">
              <a:latin typeface="Arial"/>
              <a:cs typeface="Arial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2677667" y="4221479"/>
            <a:ext cx="792480" cy="792480"/>
          </a:xfrm>
          <a:custGeom>
            <a:avLst/>
            <a:gdLst/>
            <a:ahLst/>
            <a:cxnLst/>
            <a:rect l="l" t="t" r="r" b="b"/>
            <a:pathLst>
              <a:path w="792479" h="792479">
                <a:moveTo>
                  <a:pt x="396239" y="0"/>
                </a:moveTo>
                <a:lnTo>
                  <a:pt x="331971" y="5186"/>
                </a:lnTo>
                <a:lnTo>
                  <a:pt x="271003" y="20202"/>
                </a:lnTo>
                <a:lnTo>
                  <a:pt x="214152" y="44230"/>
                </a:lnTo>
                <a:lnTo>
                  <a:pt x="162232" y="76456"/>
                </a:lnTo>
                <a:lnTo>
                  <a:pt x="116062" y="116062"/>
                </a:lnTo>
                <a:lnTo>
                  <a:pt x="76456" y="162232"/>
                </a:lnTo>
                <a:lnTo>
                  <a:pt x="44230" y="214152"/>
                </a:lnTo>
                <a:lnTo>
                  <a:pt x="20202" y="271003"/>
                </a:lnTo>
                <a:lnTo>
                  <a:pt x="5186" y="331971"/>
                </a:lnTo>
                <a:lnTo>
                  <a:pt x="0" y="396240"/>
                </a:lnTo>
                <a:lnTo>
                  <a:pt x="1313" y="428735"/>
                </a:lnTo>
                <a:lnTo>
                  <a:pt x="11516" y="491455"/>
                </a:lnTo>
                <a:lnTo>
                  <a:pt x="31140" y="550467"/>
                </a:lnTo>
                <a:lnTo>
                  <a:pt x="59369" y="604955"/>
                </a:lnTo>
                <a:lnTo>
                  <a:pt x="95387" y="654102"/>
                </a:lnTo>
                <a:lnTo>
                  <a:pt x="138377" y="697092"/>
                </a:lnTo>
                <a:lnTo>
                  <a:pt x="187524" y="733110"/>
                </a:lnTo>
                <a:lnTo>
                  <a:pt x="242012" y="761339"/>
                </a:lnTo>
                <a:lnTo>
                  <a:pt x="301024" y="780963"/>
                </a:lnTo>
                <a:lnTo>
                  <a:pt x="363744" y="791166"/>
                </a:lnTo>
                <a:lnTo>
                  <a:pt x="396239" y="792480"/>
                </a:lnTo>
                <a:lnTo>
                  <a:pt x="428735" y="791166"/>
                </a:lnTo>
                <a:lnTo>
                  <a:pt x="491455" y="780963"/>
                </a:lnTo>
                <a:lnTo>
                  <a:pt x="550467" y="761339"/>
                </a:lnTo>
                <a:lnTo>
                  <a:pt x="604955" y="733110"/>
                </a:lnTo>
                <a:lnTo>
                  <a:pt x="654102" y="697092"/>
                </a:lnTo>
                <a:lnTo>
                  <a:pt x="697092" y="654102"/>
                </a:lnTo>
                <a:lnTo>
                  <a:pt x="733110" y="604955"/>
                </a:lnTo>
                <a:lnTo>
                  <a:pt x="761339" y="550467"/>
                </a:lnTo>
                <a:lnTo>
                  <a:pt x="780963" y="491455"/>
                </a:lnTo>
                <a:lnTo>
                  <a:pt x="791166" y="428735"/>
                </a:lnTo>
                <a:lnTo>
                  <a:pt x="792480" y="396240"/>
                </a:lnTo>
                <a:lnTo>
                  <a:pt x="791166" y="363744"/>
                </a:lnTo>
                <a:lnTo>
                  <a:pt x="780963" y="301024"/>
                </a:lnTo>
                <a:lnTo>
                  <a:pt x="761339" y="242012"/>
                </a:lnTo>
                <a:lnTo>
                  <a:pt x="733110" y="187524"/>
                </a:lnTo>
                <a:lnTo>
                  <a:pt x="697092" y="138377"/>
                </a:lnTo>
                <a:lnTo>
                  <a:pt x="654102" y="95387"/>
                </a:lnTo>
                <a:lnTo>
                  <a:pt x="604955" y="59369"/>
                </a:lnTo>
                <a:lnTo>
                  <a:pt x="550467" y="31140"/>
                </a:lnTo>
                <a:lnTo>
                  <a:pt x="491455" y="11516"/>
                </a:lnTo>
                <a:lnTo>
                  <a:pt x="428735" y="1313"/>
                </a:lnTo>
                <a:lnTo>
                  <a:pt x="3962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677667" y="4221479"/>
            <a:ext cx="792480" cy="792480"/>
          </a:xfrm>
          <a:custGeom>
            <a:avLst/>
            <a:gdLst/>
            <a:ahLst/>
            <a:cxnLst/>
            <a:rect l="l" t="t" r="r" b="b"/>
            <a:pathLst>
              <a:path w="792479" h="792479">
                <a:moveTo>
                  <a:pt x="0" y="396240"/>
                </a:moveTo>
                <a:lnTo>
                  <a:pt x="5186" y="331971"/>
                </a:lnTo>
                <a:lnTo>
                  <a:pt x="20202" y="271003"/>
                </a:lnTo>
                <a:lnTo>
                  <a:pt x="44230" y="214152"/>
                </a:lnTo>
                <a:lnTo>
                  <a:pt x="76456" y="162232"/>
                </a:lnTo>
                <a:lnTo>
                  <a:pt x="116062" y="116062"/>
                </a:lnTo>
                <a:lnTo>
                  <a:pt x="162232" y="76456"/>
                </a:lnTo>
                <a:lnTo>
                  <a:pt x="214152" y="44230"/>
                </a:lnTo>
                <a:lnTo>
                  <a:pt x="271003" y="20202"/>
                </a:lnTo>
                <a:lnTo>
                  <a:pt x="331971" y="5186"/>
                </a:lnTo>
                <a:lnTo>
                  <a:pt x="396239" y="0"/>
                </a:lnTo>
                <a:lnTo>
                  <a:pt x="428735" y="1313"/>
                </a:lnTo>
                <a:lnTo>
                  <a:pt x="491455" y="11516"/>
                </a:lnTo>
                <a:lnTo>
                  <a:pt x="550467" y="31140"/>
                </a:lnTo>
                <a:lnTo>
                  <a:pt x="604955" y="59369"/>
                </a:lnTo>
                <a:lnTo>
                  <a:pt x="654102" y="95387"/>
                </a:lnTo>
                <a:lnTo>
                  <a:pt x="697092" y="138377"/>
                </a:lnTo>
                <a:lnTo>
                  <a:pt x="733110" y="187524"/>
                </a:lnTo>
                <a:lnTo>
                  <a:pt x="761339" y="242012"/>
                </a:lnTo>
                <a:lnTo>
                  <a:pt x="780963" y="301024"/>
                </a:lnTo>
                <a:lnTo>
                  <a:pt x="791166" y="363744"/>
                </a:lnTo>
                <a:lnTo>
                  <a:pt x="792480" y="396240"/>
                </a:lnTo>
                <a:lnTo>
                  <a:pt x="791166" y="428735"/>
                </a:lnTo>
                <a:lnTo>
                  <a:pt x="780963" y="491455"/>
                </a:lnTo>
                <a:lnTo>
                  <a:pt x="761339" y="550467"/>
                </a:lnTo>
                <a:lnTo>
                  <a:pt x="733110" y="604955"/>
                </a:lnTo>
                <a:lnTo>
                  <a:pt x="697092" y="654102"/>
                </a:lnTo>
                <a:lnTo>
                  <a:pt x="654102" y="697092"/>
                </a:lnTo>
                <a:lnTo>
                  <a:pt x="604955" y="733110"/>
                </a:lnTo>
                <a:lnTo>
                  <a:pt x="550467" y="761339"/>
                </a:lnTo>
                <a:lnTo>
                  <a:pt x="491455" y="780963"/>
                </a:lnTo>
                <a:lnTo>
                  <a:pt x="428735" y="791166"/>
                </a:lnTo>
                <a:lnTo>
                  <a:pt x="396239" y="792480"/>
                </a:lnTo>
                <a:lnTo>
                  <a:pt x="363744" y="791166"/>
                </a:lnTo>
                <a:lnTo>
                  <a:pt x="301024" y="780963"/>
                </a:lnTo>
                <a:lnTo>
                  <a:pt x="242012" y="761339"/>
                </a:lnTo>
                <a:lnTo>
                  <a:pt x="187524" y="733110"/>
                </a:lnTo>
                <a:lnTo>
                  <a:pt x="138377" y="697092"/>
                </a:lnTo>
                <a:lnTo>
                  <a:pt x="95387" y="654102"/>
                </a:lnTo>
                <a:lnTo>
                  <a:pt x="59369" y="604955"/>
                </a:lnTo>
                <a:lnTo>
                  <a:pt x="31140" y="550467"/>
                </a:lnTo>
                <a:lnTo>
                  <a:pt x="11516" y="491455"/>
                </a:lnTo>
                <a:lnTo>
                  <a:pt x="1313" y="428735"/>
                </a:lnTo>
                <a:lnTo>
                  <a:pt x="0" y="396240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 txBox="1"/>
          <p:nvPr/>
        </p:nvSpPr>
        <p:spPr>
          <a:xfrm>
            <a:off x="2782951" y="4433790"/>
            <a:ext cx="600075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F487C"/>
                </a:solidFill>
                <a:latin typeface="Arial"/>
                <a:cs typeface="Arial"/>
              </a:rPr>
              <a:t>13:05/</a:t>
            </a:r>
            <a:endParaRPr sz="1600">
              <a:latin typeface="Arial"/>
              <a:cs typeface="Aria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782951" y="4677630"/>
            <a:ext cx="544195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F487C"/>
                </a:solidFill>
                <a:latin typeface="Arial"/>
                <a:cs typeface="Arial"/>
              </a:rPr>
              <a:t>18:35</a:t>
            </a:r>
            <a:endParaRPr sz="16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302255" y="5199981"/>
            <a:ext cx="1537335" cy="7162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</a:pP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а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ча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600" spc="-45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д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а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чи</a:t>
            </a:r>
            <a:r>
              <a:rPr dirty="0" sz="1600" spc="-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40" b="1">
                <a:solidFill>
                  <a:srgbClr val="17375E"/>
                </a:solidFill>
                <a:latin typeface="Arial"/>
                <a:cs typeface="Arial"/>
              </a:rPr>
              <a:t>з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ая</a:t>
            </a:r>
            <a:r>
              <a:rPr dirty="0" sz="1600" spc="-35" b="1">
                <a:solidFill>
                  <a:srgbClr val="17375E"/>
                </a:solidFill>
                <a:latin typeface="Arial"/>
                <a:cs typeface="Arial"/>
              </a:rPr>
              <a:t>в</a:t>
            </a:r>
            <a:r>
              <a:rPr dirty="0" sz="1600" spc="-45" b="1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ения</a:t>
            </a:r>
            <a:r>
              <a:rPr dirty="0" sz="1600" spc="3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на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 а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600" spc="-25" b="1">
                <a:solidFill>
                  <a:srgbClr val="17375E"/>
                </a:solidFill>
                <a:latin typeface="Arial"/>
                <a:cs typeface="Arial"/>
              </a:rPr>
              <a:t>лл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яцию</a:t>
            </a:r>
            <a:endParaRPr sz="1600">
              <a:latin typeface="Arial"/>
              <a:cs typeface="Aria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4282566" y="5199981"/>
            <a:ext cx="189865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73050" marR="5080" indent="-260985">
              <a:lnSpc>
                <a:spcPct val="100000"/>
              </a:lnSpc>
            </a:pPr>
            <a:r>
              <a:rPr dirty="0" sz="1600" spc="-25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30" b="1">
                <a:solidFill>
                  <a:srgbClr val="17375E"/>
                </a:solidFill>
                <a:latin typeface="Arial"/>
                <a:cs typeface="Arial"/>
              </a:rPr>
              <a:t>к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ча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н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ие</a:t>
            </a:r>
            <a:r>
              <a:rPr dirty="0" sz="1600" spc="3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600" spc="-45" b="1">
                <a:solidFill>
                  <a:srgbClr val="17375E"/>
                </a:solidFill>
                <a:latin typeface="Arial"/>
                <a:cs typeface="Arial"/>
              </a:rPr>
              <a:t>о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д</a:t>
            </a:r>
            <a:r>
              <a:rPr dirty="0" sz="1600" spc="-50" b="1">
                <a:solidFill>
                  <a:srgbClr val="17375E"/>
                </a:solidFill>
                <a:latin typeface="Arial"/>
                <a:cs typeface="Arial"/>
              </a:rPr>
              <a:t>а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чи</a:t>
            </a:r>
            <a:r>
              <a:rPr dirty="0" sz="1600" spc="-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40" b="1">
                <a:solidFill>
                  <a:srgbClr val="17375E"/>
                </a:solidFill>
                <a:latin typeface="Arial"/>
                <a:cs typeface="Arial"/>
              </a:rPr>
              <a:t>з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ая</a:t>
            </a:r>
            <a:r>
              <a:rPr dirty="0" sz="1600" spc="-35" b="1">
                <a:solidFill>
                  <a:srgbClr val="17375E"/>
                </a:solidFill>
                <a:latin typeface="Arial"/>
                <a:cs typeface="Arial"/>
              </a:rPr>
              <a:t>в</a:t>
            </a:r>
            <a:r>
              <a:rPr dirty="0" sz="1600" spc="-45" b="1">
                <a:solidFill>
                  <a:srgbClr val="17375E"/>
                </a:solidFill>
                <a:latin typeface="Arial"/>
                <a:cs typeface="Arial"/>
              </a:rPr>
              <a:t>л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ения</a:t>
            </a:r>
            <a:r>
              <a:rPr dirty="0" sz="1600" spc="35" b="1">
                <a:solidFill>
                  <a:srgbClr val="17375E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на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645278" y="5687465"/>
            <a:ext cx="117094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а</a:t>
            </a:r>
            <a:r>
              <a:rPr dirty="0" sz="1600" spc="-20" b="1">
                <a:solidFill>
                  <a:srgbClr val="17375E"/>
                </a:solidFill>
                <a:latin typeface="Arial"/>
                <a:cs typeface="Arial"/>
              </a:rPr>
              <a:t>п</a:t>
            </a:r>
            <a:r>
              <a:rPr dirty="0" sz="1600" spc="-10" b="1">
                <a:solidFill>
                  <a:srgbClr val="17375E"/>
                </a:solidFill>
                <a:latin typeface="Arial"/>
                <a:cs typeface="Arial"/>
              </a:rPr>
              <a:t>е</a:t>
            </a:r>
            <a:r>
              <a:rPr dirty="0" sz="1600" spc="-25" b="1">
                <a:solidFill>
                  <a:srgbClr val="17375E"/>
                </a:solidFill>
                <a:latin typeface="Arial"/>
                <a:cs typeface="Arial"/>
              </a:rPr>
              <a:t>лл</a:t>
            </a:r>
            <a:r>
              <a:rPr dirty="0" sz="1600" spc="-15" b="1">
                <a:solidFill>
                  <a:srgbClr val="17375E"/>
                </a:solidFill>
                <a:latin typeface="Arial"/>
                <a:cs typeface="Arial"/>
              </a:rPr>
              <a:t>яцию</a:t>
            </a:r>
            <a:endParaRPr sz="1600">
              <a:latin typeface="Arial"/>
              <a:cs typeface="Arial"/>
            </a:endParaRPr>
          </a:p>
        </p:txBody>
      </p:sp>
      <p:sp>
        <p:nvSpPr>
          <p:cNvPr id="62" name="object 62"/>
          <p:cNvSpPr/>
          <p:nvPr/>
        </p:nvSpPr>
        <p:spPr>
          <a:xfrm>
            <a:off x="4838700" y="4221479"/>
            <a:ext cx="792480" cy="802005"/>
          </a:xfrm>
          <a:custGeom>
            <a:avLst/>
            <a:gdLst/>
            <a:ahLst/>
            <a:cxnLst/>
            <a:rect l="l" t="t" r="r" b="b"/>
            <a:pathLst>
              <a:path w="792479" h="802004">
                <a:moveTo>
                  <a:pt x="396239" y="0"/>
                </a:moveTo>
                <a:lnTo>
                  <a:pt x="331971" y="5245"/>
                </a:lnTo>
                <a:lnTo>
                  <a:pt x="271003" y="20433"/>
                </a:lnTo>
                <a:lnTo>
                  <a:pt x="214152" y="44738"/>
                </a:lnTo>
                <a:lnTo>
                  <a:pt x="162232" y="77333"/>
                </a:lnTo>
                <a:lnTo>
                  <a:pt x="116062" y="117395"/>
                </a:lnTo>
                <a:lnTo>
                  <a:pt x="76456" y="164098"/>
                </a:lnTo>
                <a:lnTo>
                  <a:pt x="44230" y="216616"/>
                </a:lnTo>
                <a:lnTo>
                  <a:pt x="20202" y="274124"/>
                </a:lnTo>
                <a:lnTo>
                  <a:pt x="5186" y="335798"/>
                </a:lnTo>
                <a:lnTo>
                  <a:pt x="0" y="400812"/>
                </a:lnTo>
                <a:lnTo>
                  <a:pt x="1313" y="433684"/>
                </a:lnTo>
                <a:lnTo>
                  <a:pt x="11516" y="497131"/>
                </a:lnTo>
                <a:lnTo>
                  <a:pt x="31140" y="556825"/>
                </a:lnTo>
                <a:lnTo>
                  <a:pt x="59369" y="611942"/>
                </a:lnTo>
                <a:lnTo>
                  <a:pt x="95387" y="661655"/>
                </a:lnTo>
                <a:lnTo>
                  <a:pt x="138377" y="705140"/>
                </a:lnTo>
                <a:lnTo>
                  <a:pt x="187524" y="741572"/>
                </a:lnTo>
                <a:lnTo>
                  <a:pt x="242012" y="770126"/>
                </a:lnTo>
                <a:lnTo>
                  <a:pt x="301024" y="789975"/>
                </a:lnTo>
                <a:lnTo>
                  <a:pt x="363744" y="800295"/>
                </a:lnTo>
                <a:lnTo>
                  <a:pt x="396239" y="801624"/>
                </a:lnTo>
                <a:lnTo>
                  <a:pt x="428735" y="800295"/>
                </a:lnTo>
                <a:lnTo>
                  <a:pt x="491455" y="789975"/>
                </a:lnTo>
                <a:lnTo>
                  <a:pt x="550467" y="770126"/>
                </a:lnTo>
                <a:lnTo>
                  <a:pt x="604955" y="741572"/>
                </a:lnTo>
                <a:lnTo>
                  <a:pt x="654102" y="705140"/>
                </a:lnTo>
                <a:lnTo>
                  <a:pt x="697092" y="661655"/>
                </a:lnTo>
                <a:lnTo>
                  <a:pt x="733110" y="611942"/>
                </a:lnTo>
                <a:lnTo>
                  <a:pt x="761339" y="556825"/>
                </a:lnTo>
                <a:lnTo>
                  <a:pt x="780963" y="497131"/>
                </a:lnTo>
                <a:lnTo>
                  <a:pt x="791166" y="433684"/>
                </a:lnTo>
                <a:lnTo>
                  <a:pt x="792479" y="400812"/>
                </a:lnTo>
                <a:lnTo>
                  <a:pt x="791166" y="367939"/>
                </a:lnTo>
                <a:lnTo>
                  <a:pt x="780963" y="304492"/>
                </a:lnTo>
                <a:lnTo>
                  <a:pt x="761339" y="244798"/>
                </a:lnTo>
                <a:lnTo>
                  <a:pt x="733110" y="189681"/>
                </a:lnTo>
                <a:lnTo>
                  <a:pt x="697092" y="139968"/>
                </a:lnTo>
                <a:lnTo>
                  <a:pt x="654102" y="96483"/>
                </a:lnTo>
                <a:lnTo>
                  <a:pt x="604955" y="60051"/>
                </a:lnTo>
                <a:lnTo>
                  <a:pt x="550467" y="31497"/>
                </a:lnTo>
                <a:lnTo>
                  <a:pt x="491455" y="11648"/>
                </a:lnTo>
                <a:lnTo>
                  <a:pt x="428735" y="1328"/>
                </a:lnTo>
                <a:lnTo>
                  <a:pt x="3962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838700" y="4221479"/>
            <a:ext cx="792480" cy="802005"/>
          </a:xfrm>
          <a:custGeom>
            <a:avLst/>
            <a:gdLst/>
            <a:ahLst/>
            <a:cxnLst/>
            <a:rect l="l" t="t" r="r" b="b"/>
            <a:pathLst>
              <a:path w="792479" h="802004">
                <a:moveTo>
                  <a:pt x="0" y="400812"/>
                </a:moveTo>
                <a:lnTo>
                  <a:pt x="5186" y="335798"/>
                </a:lnTo>
                <a:lnTo>
                  <a:pt x="20202" y="274124"/>
                </a:lnTo>
                <a:lnTo>
                  <a:pt x="44230" y="216616"/>
                </a:lnTo>
                <a:lnTo>
                  <a:pt x="76456" y="164098"/>
                </a:lnTo>
                <a:lnTo>
                  <a:pt x="116062" y="117395"/>
                </a:lnTo>
                <a:lnTo>
                  <a:pt x="162232" y="77333"/>
                </a:lnTo>
                <a:lnTo>
                  <a:pt x="214152" y="44738"/>
                </a:lnTo>
                <a:lnTo>
                  <a:pt x="271003" y="20433"/>
                </a:lnTo>
                <a:lnTo>
                  <a:pt x="331971" y="5245"/>
                </a:lnTo>
                <a:lnTo>
                  <a:pt x="396239" y="0"/>
                </a:lnTo>
                <a:lnTo>
                  <a:pt x="428735" y="1328"/>
                </a:lnTo>
                <a:lnTo>
                  <a:pt x="491455" y="11648"/>
                </a:lnTo>
                <a:lnTo>
                  <a:pt x="550467" y="31497"/>
                </a:lnTo>
                <a:lnTo>
                  <a:pt x="604955" y="60051"/>
                </a:lnTo>
                <a:lnTo>
                  <a:pt x="654102" y="96483"/>
                </a:lnTo>
                <a:lnTo>
                  <a:pt x="697092" y="139968"/>
                </a:lnTo>
                <a:lnTo>
                  <a:pt x="733110" y="189681"/>
                </a:lnTo>
                <a:lnTo>
                  <a:pt x="761339" y="244798"/>
                </a:lnTo>
                <a:lnTo>
                  <a:pt x="780963" y="304492"/>
                </a:lnTo>
                <a:lnTo>
                  <a:pt x="791166" y="367939"/>
                </a:lnTo>
                <a:lnTo>
                  <a:pt x="792479" y="400812"/>
                </a:lnTo>
                <a:lnTo>
                  <a:pt x="791166" y="433684"/>
                </a:lnTo>
                <a:lnTo>
                  <a:pt x="780963" y="497131"/>
                </a:lnTo>
                <a:lnTo>
                  <a:pt x="761339" y="556825"/>
                </a:lnTo>
                <a:lnTo>
                  <a:pt x="733110" y="611942"/>
                </a:lnTo>
                <a:lnTo>
                  <a:pt x="697092" y="661655"/>
                </a:lnTo>
                <a:lnTo>
                  <a:pt x="654102" y="705140"/>
                </a:lnTo>
                <a:lnTo>
                  <a:pt x="604955" y="741572"/>
                </a:lnTo>
                <a:lnTo>
                  <a:pt x="550467" y="770126"/>
                </a:lnTo>
                <a:lnTo>
                  <a:pt x="491455" y="789975"/>
                </a:lnTo>
                <a:lnTo>
                  <a:pt x="428735" y="800295"/>
                </a:lnTo>
                <a:lnTo>
                  <a:pt x="396239" y="801624"/>
                </a:lnTo>
                <a:lnTo>
                  <a:pt x="363744" y="800295"/>
                </a:lnTo>
                <a:lnTo>
                  <a:pt x="301024" y="789975"/>
                </a:lnTo>
                <a:lnTo>
                  <a:pt x="242012" y="770126"/>
                </a:lnTo>
                <a:lnTo>
                  <a:pt x="187524" y="741572"/>
                </a:lnTo>
                <a:lnTo>
                  <a:pt x="138377" y="705140"/>
                </a:lnTo>
                <a:lnTo>
                  <a:pt x="95387" y="661655"/>
                </a:lnTo>
                <a:lnTo>
                  <a:pt x="59369" y="611942"/>
                </a:lnTo>
                <a:lnTo>
                  <a:pt x="31140" y="556825"/>
                </a:lnTo>
                <a:lnTo>
                  <a:pt x="11516" y="497131"/>
                </a:lnTo>
                <a:lnTo>
                  <a:pt x="1313" y="433684"/>
                </a:lnTo>
                <a:lnTo>
                  <a:pt x="0" y="400812"/>
                </a:lnTo>
                <a:close/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 txBox="1"/>
          <p:nvPr/>
        </p:nvSpPr>
        <p:spPr>
          <a:xfrm>
            <a:off x="4917694" y="4424900"/>
            <a:ext cx="600075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F487C"/>
                </a:solidFill>
                <a:latin typeface="Arial"/>
                <a:cs typeface="Arial"/>
              </a:rPr>
              <a:t>13:35/</a:t>
            </a:r>
            <a:endParaRPr sz="1600">
              <a:latin typeface="Arial"/>
              <a:cs typeface="Arial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917694" y="4668493"/>
            <a:ext cx="544195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1F487C"/>
                </a:solidFill>
                <a:latin typeface="Arial"/>
                <a:cs typeface="Arial"/>
              </a:rPr>
              <a:t>19</a:t>
            </a:r>
            <a:r>
              <a:rPr dirty="0" sz="1600" spc="-20" b="1">
                <a:solidFill>
                  <a:srgbClr val="1F487C"/>
                </a:solidFill>
                <a:latin typeface="Arial"/>
                <a:cs typeface="Arial"/>
              </a:rPr>
              <a:t>:</a:t>
            </a:r>
            <a:r>
              <a:rPr dirty="0" sz="1600" spc="-10" b="1">
                <a:solidFill>
                  <a:srgbClr val="1F487C"/>
                </a:solidFill>
                <a:latin typeface="Arial"/>
                <a:cs typeface="Arial"/>
              </a:rPr>
              <a:t>05</a:t>
            </a:r>
            <a:endParaRPr sz="1600">
              <a:latin typeface="Arial"/>
              <a:cs typeface="Arial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2206751" y="5806439"/>
            <a:ext cx="3744595" cy="576580"/>
          </a:xfrm>
          <a:custGeom>
            <a:avLst/>
            <a:gdLst/>
            <a:ahLst/>
            <a:cxnLst/>
            <a:rect l="l" t="t" r="r" b="b"/>
            <a:pathLst>
              <a:path w="3744595" h="576579">
                <a:moveTo>
                  <a:pt x="3744468" y="0"/>
                </a:moveTo>
                <a:lnTo>
                  <a:pt x="3743573" y="46721"/>
                </a:lnTo>
                <a:lnTo>
                  <a:pt x="3740982" y="91042"/>
                </a:lnTo>
                <a:lnTo>
                  <a:pt x="3736835" y="132370"/>
                </a:lnTo>
                <a:lnTo>
                  <a:pt x="3731272" y="170111"/>
                </a:lnTo>
                <a:lnTo>
                  <a:pt x="3720579" y="218701"/>
                </a:lnTo>
                <a:lnTo>
                  <a:pt x="3707490" y="255886"/>
                </a:lnTo>
                <a:lnTo>
                  <a:pt x="3681634" y="287081"/>
                </a:lnTo>
                <a:lnTo>
                  <a:pt x="3676015" y="288036"/>
                </a:lnTo>
                <a:lnTo>
                  <a:pt x="1940687" y="288036"/>
                </a:lnTo>
                <a:lnTo>
                  <a:pt x="1935067" y="288990"/>
                </a:lnTo>
                <a:lnTo>
                  <a:pt x="1909211" y="320185"/>
                </a:lnTo>
                <a:lnTo>
                  <a:pt x="1896122" y="357370"/>
                </a:lnTo>
                <a:lnTo>
                  <a:pt x="1885429" y="405960"/>
                </a:lnTo>
                <a:lnTo>
                  <a:pt x="1879866" y="443701"/>
                </a:lnTo>
                <a:lnTo>
                  <a:pt x="1875719" y="485029"/>
                </a:lnTo>
                <a:lnTo>
                  <a:pt x="1873128" y="529350"/>
                </a:lnTo>
                <a:lnTo>
                  <a:pt x="1872234" y="576072"/>
                </a:lnTo>
                <a:lnTo>
                  <a:pt x="1872007" y="552448"/>
                </a:lnTo>
                <a:lnTo>
                  <a:pt x="1870246" y="506852"/>
                </a:lnTo>
                <a:lnTo>
                  <a:pt x="1866860" y="463954"/>
                </a:lnTo>
                <a:lnTo>
                  <a:pt x="1861987" y="424345"/>
                </a:lnTo>
                <a:lnTo>
                  <a:pt x="1852199" y="372398"/>
                </a:lnTo>
                <a:lnTo>
                  <a:pt x="1839857" y="331189"/>
                </a:lnTo>
                <a:lnTo>
                  <a:pt x="1820244" y="296406"/>
                </a:lnTo>
                <a:lnTo>
                  <a:pt x="1803781" y="288036"/>
                </a:lnTo>
                <a:lnTo>
                  <a:pt x="68453" y="288036"/>
                </a:lnTo>
                <a:lnTo>
                  <a:pt x="62833" y="287081"/>
                </a:lnTo>
                <a:lnTo>
                  <a:pt x="36977" y="255886"/>
                </a:lnTo>
                <a:lnTo>
                  <a:pt x="23888" y="218701"/>
                </a:lnTo>
                <a:lnTo>
                  <a:pt x="13195" y="170111"/>
                </a:lnTo>
                <a:lnTo>
                  <a:pt x="7632" y="132370"/>
                </a:lnTo>
                <a:lnTo>
                  <a:pt x="3485" y="91042"/>
                </a:lnTo>
                <a:lnTo>
                  <a:pt x="894" y="46721"/>
                </a:lnTo>
                <a:lnTo>
                  <a:pt x="226" y="23623"/>
                </a:lnTo>
                <a:lnTo>
                  <a:pt x="0" y="0"/>
                </a:lnTo>
              </a:path>
            </a:pathLst>
          </a:custGeom>
          <a:ln w="57912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Е</a:t>
            </a:r>
            <a:r>
              <a:rPr dirty="0" spc="-10"/>
              <a:t>Д</a:t>
            </a:r>
            <a:r>
              <a:rPr dirty="0"/>
              <a:t>ИНОЕ Н</a:t>
            </a:r>
            <a:r>
              <a:rPr dirty="0" spc="-10"/>
              <a:t>А</a:t>
            </a:r>
            <a:r>
              <a:rPr dirty="0"/>
              <a:t>ЦИОН</a:t>
            </a:r>
            <a:r>
              <a:rPr dirty="0" spc="10"/>
              <a:t>А</a:t>
            </a:r>
            <a:r>
              <a:rPr dirty="0"/>
              <a:t>ЛЬ</a:t>
            </a:r>
            <a:r>
              <a:rPr dirty="0" spc="-10"/>
              <a:t>Н</a:t>
            </a:r>
            <a:r>
              <a:rPr dirty="0"/>
              <a:t>ОЕ</a:t>
            </a:r>
            <a:r>
              <a:rPr dirty="0" spc="35"/>
              <a:t> </a:t>
            </a:r>
            <a:r>
              <a:rPr dirty="0"/>
              <a:t>ТЕ</a:t>
            </a:r>
            <a:r>
              <a:rPr dirty="0" spc="-75"/>
              <a:t>С</a:t>
            </a:r>
            <a:r>
              <a:rPr dirty="0"/>
              <a:t>ТИ</a:t>
            </a:r>
            <a:r>
              <a:rPr dirty="0" spc="-45"/>
              <a:t>Р</a:t>
            </a:r>
            <a:r>
              <a:rPr dirty="0"/>
              <a:t>О</a:t>
            </a:r>
            <a:r>
              <a:rPr dirty="0" spc="-120"/>
              <a:t>В</a:t>
            </a:r>
            <a:r>
              <a:rPr dirty="0"/>
              <a:t>А</a:t>
            </a:r>
            <a:r>
              <a:rPr dirty="0" spc="-10"/>
              <a:t>Н</a:t>
            </a:r>
            <a:r>
              <a:rPr dirty="0"/>
              <a:t>ИЕ</a:t>
            </a:r>
          </a:p>
        </p:txBody>
      </p:sp>
      <p:sp>
        <p:nvSpPr>
          <p:cNvPr id="5" name="object 5"/>
          <p:cNvSpPr/>
          <p:nvPr/>
        </p:nvSpPr>
        <p:spPr>
          <a:xfrm>
            <a:off x="335279" y="1629155"/>
            <a:ext cx="3718560" cy="18105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335279" y="3933444"/>
            <a:ext cx="3712464" cy="20894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639817" y="1688519"/>
            <a:ext cx="7016115" cy="8026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Е</a:t>
            </a:r>
            <a:r>
              <a:rPr dirty="0" sz="1800" spc="-8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800" spc="-50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-6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АНИЕ </a:t>
            </a:r>
            <a:r>
              <a:rPr dirty="0" sz="1800" spc="-5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4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800" spc="-85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ЕТ </a:t>
            </a:r>
            <a:r>
              <a:rPr dirty="0" sz="1800" spc="-4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-6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Д</a:t>
            </a:r>
            <a:r>
              <a:rPr dirty="0" sz="1800" spc="-15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spc="-45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СЯ </a:t>
            </a:r>
            <a:r>
              <a:rPr dirty="0" sz="1800" spc="-5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В </a:t>
            </a:r>
            <a:r>
              <a:rPr dirty="0" sz="1800" spc="-5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5" b="1">
                <a:solidFill>
                  <a:srgbClr val="00AF50"/>
                </a:solidFill>
                <a:latin typeface="Arial"/>
                <a:cs typeface="Arial"/>
              </a:rPr>
              <a:t>5</a:t>
            </a:r>
            <a:r>
              <a:rPr dirty="0" sz="1800" b="1">
                <a:solidFill>
                  <a:srgbClr val="00AF50"/>
                </a:solidFill>
                <a:latin typeface="Arial"/>
                <a:cs typeface="Arial"/>
              </a:rPr>
              <a:t>0 </a:t>
            </a:r>
            <a:r>
              <a:rPr dirty="0" sz="1800" spc="-60" b="1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ПУ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НК</a:t>
            </a:r>
            <a:r>
              <a:rPr dirty="0" sz="1800" spc="-4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АХ </a:t>
            </a:r>
            <a:r>
              <a:rPr dirty="0" sz="1800" spc="-6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8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2218055" algn="l"/>
                <a:tab pos="4648835" algn="l"/>
                <a:tab pos="5711190" algn="l"/>
              </a:tabLst>
            </a:pPr>
            <a:r>
              <a:rPr dirty="0" sz="1800" spc="-5">
                <a:solidFill>
                  <a:srgbClr val="1F487C"/>
                </a:solidFill>
                <a:latin typeface="Arial"/>
                <a:cs typeface="Arial"/>
              </a:rPr>
              <a:t>«</a:t>
            </a:r>
            <a:r>
              <a:rPr dirty="0" sz="1800" spc="-5">
                <a:solidFill>
                  <a:srgbClr val="1F487C"/>
                </a:solidFill>
                <a:latin typeface="Arial"/>
                <a:cs typeface="Arial"/>
              </a:rPr>
              <a:t>U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-FU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T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U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R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E</a:t>
            </a:r>
            <a:r>
              <a:rPr dirty="0" sz="1800" spc="-5">
                <a:solidFill>
                  <a:srgbClr val="1F487C"/>
                </a:solidFill>
                <a:latin typeface="Arial"/>
                <a:cs typeface="Arial"/>
              </a:rPr>
              <a:t>»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,	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ОСНАЩЕН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ЫХ	ПО	ПРИН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Ц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ИПУ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“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ТЕ</a:t>
            </a:r>
            <a:r>
              <a:rPr dirty="0" sz="1800" spc="-50" b="1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ТИ</a:t>
            </a:r>
            <a:r>
              <a:rPr dirty="0" sz="1800" spc="-3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УЕМЫЙ</a:t>
            </a:r>
            <a:r>
              <a:rPr dirty="0" sz="1800" spc="2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- 1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КОМПЬ</a:t>
            </a:r>
            <a:r>
              <a:rPr dirty="0" sz="1800" spc="-45" b="1">
                <a:solidFill>
                  <a:srgbClr val="1F487C"/>
                </a:solidFill>
                <a:latin typeface="Arial"/>
                <a:cs typeface="Arial"/>
              </a:rPr>
              <a:t>Ю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ТЕР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–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1</a:t>
            </a:r>
            <a:r>
              <a:rPr dirty="0" sz="1800" spc="-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5" b="1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 spc="-5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МЕ</a:t>
            </a:r>
            <a:r>
              <a:rPr dirty="0" sz="1800" spc="-140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 spc="-15" b="1">
                <a:solidFill>
                  <a:srgbClr val="1F487C"/>
                </a:solidFill>
                <a:latin typeface="Arial"/>
                <a:cs typeface="Arial"/>
              </a:rPr>
              <a:t>А”</a:t>
            </a:r>
            <a:r>
              <a:rPr dirty="0" sz="1800" b="1">
                <a:solidFill>
                  <a:srgbClr val="1F487C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11700" y="3993696"/>
            <a:ext cx="6470650" cy="10775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329565" algn="l"/>
              </a:tabLst>
            </a:pPr>
            <a:r>
              <a:rPr dirty="0" sz="1800" b="1">
                <a:solidFill>
                  <a:srgbClr val="00AF50"/>
                </a:solidFill>
                <a:latin typeface="Arial"/>
                <a:cs typeface="Arial"/>
              </a:rPr>
              <a:t>3	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ПУН</a:t>
            </a:r>
            <a:r>
              <a:rPr dirty="0" sz="1800" spc="-1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 spc="-4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 В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100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ДАХ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РЕСП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У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Б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ИКА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Н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-100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4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ЗН</a:t>
            </a:r>
            <a:r>
              <a:rPr dirty="0" sz="1800" spc="-145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ЧЕНИ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Я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93065" algn="l"/>
              </a:tabLst>
            </a:pPr>
            <a:r>
              <a:rPr dirty="0" sz="1800" spc="-5" b="1">
                <a:solidFill>
                  <a:srgbClr val="00AF50"/>
                </a:solidFill>
                <a:latin typeface="Arial"/>
                <a:cs typeface="Arial"/>
              </a:rPr>
              <a:t>1</a:t>
            </a:r>
            <a:r>
              <a:rPr dirty="0" sz="1800" b="1">
                <a:solidFill>
                  <a:srgbClr val="00AF50"/>
                </a:solidFill>
                <a:latin typeface="Arial"/>
                <a:cs typeface="Arial"/>
              </a:rPr>
              <a:t>4	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ПУН</a:t>
            </a:r>
            <a:r>
              <a:rPr dirty="0" sz="1800" spc="-1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 spc="-7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ОВ</a:t>
            </a:r>
            <a:r>
              <a:rPr dirty="0" sz="1800" spc="-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В ОБ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Л</a:t>
            </a:r>
            <a:r>
              <a:rPr dirty="0" sz="1800" spc="-4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800" spc="-65">
                <a:solidFill>
                  <a:srgbClr val="1F487C"/>
                </a:solidFill>
                <a:latin typeface="Arial"/>
                <a:cs typeface="Arial"/>
              </a:rPr>
              <a:t>С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НЫХ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ЦЕН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spc="-12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АХ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393065" algn="l"/>
              </a:tabLst>
            </a:pPr>
            <a:r>
              <a:rPr dirty="0" sz="1800" b="1">
                <a:solidFill>
                  <a:srgbClr val="00AF50"/>
                </a:solidFill>
                <a:latin typeface="Arial"/>
                <a:cs typeface="Arial"/>
              </a:rPr>
              <a:t>4	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ПУН</a:t>
            </a:r>
            <a:r>
              <a:rPr dirty="0" sz="1800" spc="-1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 spc="-45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МОНО</a:t>
            </a:r>
            <a:r>
              <a:rPr dirty="0" sz="1800" spc="-100">
                <a:solidFill>
                  <a:srgbClr val="1F487C"/>
                </a:solidFill>
                <a:latin typeface="Arial"/>
                <a:cs typeface="Arial"/>
              </a:rPr>
              <a:t>Г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 spc="-35">
                <a:solidFill>
                  <a:srgbClr val="1F487C"/>
                </a:solidFill>
                <a:latin typeface="Arial"/>
                <a:cs typeface="Arial"/>
              </a:rPr>
              <a:t>О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ДАХ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;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457200" algn="l"/>
              </a:tabLst>
            </a:pPr>
            <a:r>
              <a:rPr dirty="0" sz="1800" spc="-5" b="1">
                <a:solidFill>
                  <a:srgbClr val="00AF50"/>
                </a:solidFill>
                <a:latin typeface="Arial"/>
                <a:cs typeface="Arial"/>
              </a:rPr>
              <a:t>2</a:t>
            </a:r>
            <a:r>
              <a:rPr dirty="0" sz="1800" b="1">
                <a:solidFill>
                  <a:srgbClr val="00AF50"/>
                </a:solidFill>
                <a:latin typeface="Arial"/>
                <a:cs typeface="Arial"/>
              </a:rPr>
              <a:t>9	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ПУН</a:t>
            </a:r>
            <a:r>
              <a:rPr dirty="0" sz="1800" spc="-15">
                <a:solidFill>
                  <a:srgbClr val="1F487C"/>
                </a:solidFill>
                <a:latin typeface="Arial"/>
                <a:cs typeface="Arial"/>
              </a:rPr>
              <a:t>К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В</a:t>
            </a:r>
            <a:r>
              <a:rPr dirty="0" sz="1800" spc="5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 spc="-12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АЙОННЫХ</a:t>
            </a:r>
            <a:r>
              <a:rPr dirty="0" sz="1800" spc="-10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ЦЕН</a:t>
            </a:r>
            <a:r>
              <a:rPr dirty="0" sz="1800" spc="10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1800" spc="-125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АХ</a:t>
            </a:r>
            <a:r>
              <a:rPr dirty="0" sz="1800">
                <a:solidFill>
                  <a:srgbClr val="1F487C"/>
                </a:solidFill>
                <a:latin typeface="Arial"/>
                <a:cs typeface="Arial"/>
              </a:rPr>
              <a:t>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01623" y="1798319"/>
            <a:ext cx="4936490" cy="1915795"/>
          </a:xfrm>
          <a:custGeom>
            <a:avLst/>
            <a:gdLst/>
            <a:ahLst/>
            <a:cxnLst/>
            <a:rect l="l" t="t" r="r" b="b"/>
            <a:pathLst>
              <a:path w="4936490" h="1915795">
                <a:moveTo>
                  <a:pt x="0" y="0"/>
                </a:moveTo>
                <a:lnTo>
                  <a:pt x="3978402" y="0"/>
                </a:lnTo>
                <a:lnTo>
                  <a:pt x="4936236" y="957833"/>
                </a:lnTo>
                <a:lnTo>
                  <a:pt x="4936236" y="1915667"/>
                </a:lnTo>
                <a:lnTo>
                  <a:pt x="0" y="1915667"/>
                </a:lnTo>
                <a:lnTo>
                  <a:pt x="0" y="0"/>
                </a:lnTo>
                <a:close/>
              </a:path>
            </a:pathLst>
          </a:custGeom>
          <a:ln w="640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544056" y="1798319"/>
            <a:ext cx="4936490" cy="1915795"/>
          </a:xfrm>
          <a:custGeom>
            <a:avLst/>
            <a:gdLst/>
            <a:ahLst/>
            <a:cxnLst/>
            <a:rect l="l" t="t" r="r" b="b"/>
            <a:pathLst>
              <a:path w="4936490" h="1915795">
                <a:moveTo>
                  <a:pt x="4936236" y="0"/>
                </a:moveTo>
                <a:lnTo>
                  <a:pt x="957834" y="0"/>
                </a:lnTo>
                <a:lnTo>
                  <a:pt x="0" y="957833"/>
                </a:lnTo>
                <a:lnTo>
                  <a:pt x="0" y="1915667"/>
                </a:lnTo>
                <a:lnTo>
                  <a:pt x="4936236" y="1915667"/>
                </a:lnTo>
                <a:lnTo>
                  <a:pt x="4936236" y="0"/>
                </a:lnTo>
                <a:close/>
              </a:path>
            </a:pathLst>
          </a:custGeom>
          <a:ln w="640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801623" y="3957827"/>
            <a:ext cx="4936490" cy="1915795"/>
          </a:xfrm>
          <a:custGeom>
            <a:avLst/>
            <a:gdLst/>
            <a:ahLst/>
            <a:cxnLst/>
            <a:rect l="l" t="t" r="r" b="b"/>
            <a:pathLst>
              <a:path w="4936490" h="1915795">
                <a:moveTo>
                  <a:pt x="0" y="1915668"/>
                </a:moveTo>
                <a:lnTo>
                  <a:pt x="3978402" y="1915668"/>
                </a:lnTo>
                <a:lnTo>
                  <a:pt x="4936236" y="957834"/>
                </a:lnTo>
                <a:lnTo>
                  <a:pt x="4936236" y="0"/>
                </a:lnTo>
                <a:lnTo>
                  <a:pt x="0" y="0"/>
                </a:lnTo>
                <a:lnTo>
                  <a:pt x="0" y="1915668"/>
                </a:lnTo>
                <a:close/>
              </a:path>
            </a:pathLst>
          </a:custGeom>
          <a:ln w="640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544056" y="3957827"/>
            <a:ext cx="4936490" cy="1915795"/>
          </a:xfrm>
          <a:custGeom>
            <a:avLst/>
            <a:gdLst/>
            <a:ahLst/>
            <a:cxnLst/>
            <a:rect l="l" t="t" r="r" b="b"/>
            <a:pathLst>
              <a:path w="4936490" h="1915795">
                <a:moveTo>
                  <a:pt x="4936236" y="1915668"/>
                </a:moveTo>
                <a:lnTo>
                  <a:pt x="957834" y="1915668"/>
                </a:lnTo>
                <a:lnTo>
                  <a:pt x="0" y="957834"/>
                </a:lnTo>
                <a:lnTo>
                  <a:pt x="0" y="0"/>
                </a:lnTo>
                <a:lnTo>
                  <a:pt x="4936236" y="0"/>
                </a:lnTo>
                <a:lnTo>
                  <a:pt x="4936236" y="1915668"/>
                </a:lnTo>
                <a:close/>
              </a:path>
            </a:pathLst>
          </a:custGeom>
          <a:ln w="640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599432" y="2863595"/>
            <a:ext cx="3102864" cy="1941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96967" y="2950463"/>
            <a:ext cx="2912745" cy="1772920"/>
          </a:xfrm>
          <a:custGeom>
            <a:avLst/>
            <a:gdLst/>
            <a:ahLst/>
            <a:cxnLst/>
            <a:rect l="l" t="t" r="r" b="b"/>
            <a:pathLst>
              <a:path w="2912745" h="1772920">
                <a:moveTo>
                  <a:pt x="2616962" y="0"/>
                </a:moveTo>
                <a:lnTo>
                  <a:pt x="295402" y="0"/>
                </a:lnTo>
                <a:lnTo>
                  <a:pt x="271167" y="978"/>
                </a:lnTo>
                <a:lnTo>
                  <a:pt x="224397" y="8582"/>
                </a:lnTo>
                <a:lnTo>
                  <a:pt x="180397" y="23207"/>
                </a:lnTo>
                <a:lnTo>
                  <a:pt x="139775" y="44246"/>
                </a:lnTo>
                <a:lnTo>
                  <a:pt x="103137" y="71092"/>
                </a:lnTo>
                <a:lnTo>
                  <a:pt x="71092" y="103137"/>
                </a:lnTo>
                <a:lnTo>
                  <a:pt x="44246" y="139775"/>
                </a:lnTo>
                <a:lnTo>
                  <a:pt x="23207" y="180397"/>
                </a:lnTo>
                <a:lnTo>
                  <a:pt x="8582" y="224397"/>
                </a:lnTo>
                <a:lnTo>
                  <a:pt x="978" y="271167"/>
                </a:lnTo>
                <a:lnTo>
                  <a:pt x="0" y="295401"/>
                </a:lnTo>
                <a:lnTo>
                  <a:pt x="0" y="1477010"/>
                </a:lnTo>
                <a:lnTo>
                  <a:pt x="3864" y="1524937"/>
                </a:lnTo>
                <a:lnTo>
                  <a:pt x="15055" y="1570398"/>
                </a:lnTo>
                <a:lnTo>
                  <a:pt x="32962" y="1612785"/>
                </a:lnTo>
                <a:lnTo>
                  <a:pt x="56981" y="1651491"/>
                </a:lnTo>
                <a:lnTo>
                  <a:pt x="86502" y="1685909"/>
                </a:lnTo>
                <a:lnTo>
                  <a:pt x="120920" y="1715430"/>
                </a:lnTo>
                <a:lnTo>
                  <a:pt x="159626" y="1739449"/>
                </a:lnTo>
                <a:lnTo>
                  <a:pt x="202013" y="1757356"/>
                </a:lnTo>
                <a:lnTo>
                  <a:pt x="247474" y="1768547"/>
                </a:lnTo>
                <a:lnTo>
                  <a:pt x="295402" y="1772412"/>
                </a:lnTo>
                <a:lnTo>
                  <a:pt x="2616962" y="1772412"/>
                </a:lnTo>
                <a:lnTo>
                  <a:pt x="2664889" y="1768547"/>
                </a:lnTo>
                <a:lnTo>
                  <a:pt x="2710350" y="1757356"/>
                </a:lnTo>
                <a:lnTo>
                  <a:pt x="2752737" y="1739449"/>
                </a:lnTo>
                <a:lnTo>
                  <a:pt x="2791443" y="1715430"/>
                </a:lnTo>
                <a:lnTo>
                  <a:pt x="2825861" y="1685909"/>
                </a:lnTo>
                <a:lnTo>
                  <a:pt x="2855382" y="1651491"/>
                </a:lnTo>
                <a:lnTo>
                  <a:pt x="2879401" y="1612785"/>
                </a:lnTo>
                <a:lnTo>
                  <a:pt x="2897308" y="1570398"/>
                </a:lnTo>
                <a:lnTo>
                  <a:pt x="2908499" y="1524937"/>
                </a:lnTo>
                <a:lnTo>
                  <a:pt x="2912364" y="1477010"/>
                </a:lnTo>
                <a:lnTo>
                  <a:pt x="2912364" y="295401"/>
                </a:lnTo>
                <a:lnTo>
                  <a:pt x="2908499" y="247474"/>
                </a:lnTo>
                <a:lnTo>
                  <a:pt x="2897308" y="202013"/>
                </a:lnTo>
                <a:lnTo>
                  <a:pt x="2879401" y="159626"/>
                </a:lnTo>
                <a:lnTo>
                  <a:pt x="2855382" y="120920"/>
                </a:lnTo>
                <a:lnTo>
                  <a:pt x="2825861" y="86502"/>
                </a:lnTo>
                <a:lnTo>
                  <a:pt x="2791443" y="56981"/>
                </a:lnTo>
                <a:lnTo>
                  <a:pt x="2752737" y="32962"/>
                </a:lnTo>
                <a:lnTo>
                  <a:pt x="2710350" y="15055"/>
                </a:lnTo>
                <a:lnTo>
                  <a:pt x="2664889" y="3864"/>
                </a:lnTo>
                <a:lnTo>
                  <a:pt x="2616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96967" y="2950463"/>
            <a:ext cx="2912745" cy="1772920"/>
          </a:xfrm>
          <a:custGeom>
            <a:avLst/>
            <a:gdLst/>
            <a:ahLst/>
            <a:cxnLst/>
            <a:rect l="l" t="t" r="r" b="b"/>
            <a:pathLst>
              <a:path w="2912745" h="1772920">
                <a:moveTo>
                  <a:pt x="0" y="295401"/>
                </a:moveTo>
                <a:lnTo>
                  <a:pt x="3864" y="247474"/>
                </a:lnTo>
                <a:lnTo>
                  <a:pt x="15055" y="202013"/>
                </a:lnTo>
                <a:lnTo>
                  <a:pt x="32962" y="159626"/>
                </a:lnTo>
                <a:lnTo>
                  <a:pt x="56981" y="120920"/>
                </a:lnTo>
                <a:lnTo>
                  <a:pt x="86502" y="86502"/>
                </a:lnTo>
                <a:lnTo>
                  <a:pt x="120920" y="56981"/>
                </a:lnTo>
                <a:lnTo>
                  <a:pt x="159626" y="32962"/>
                </a:lnTo>
                <a:lnTo>
                  <a:pt x="202013" y="15055"/>
                </a:lnTo>
                <a:lnTo>
                  <a:pt x="247474" y="3864"/>
                </a:lnTo>
                <a:lnTo>
                  <a:pt x="295402" y="0"/>
                </a:lnTo>
                <a:lnTo>
                  <a:pt x="2616962" y="0"/>
                </a:lnTo>
                <a:lnTo>
                  <a:pt x="2664889" y="3864"/>
                </a:lnTo>
                <a:lnTo>
                  <a:pt x="2710350" y="15055"/>
                </a:lnTo>
                <a:lnTo>
                  <a:pt x="2752737" y="32962"/>
                </a:lnTo>
                <a:lnTo>
                  <a:pt x="2791443" y="56981"/>
                </a:lnTo>
                <a:lnTo>
                  <a:pt x="2825861" y="86502"/>
                </a:lnTo>
                <a:lnTo>
                  <a:pt x="2855382" y="120920"/>
                </a:lnTo>
                <a:lnTo>
                  <a:pt x="2879401" y="159626"/>
                </a:lnTo>
                <a:lnTo>
                  <a:pt x="2897308" y="202013"/>
                </a:lnTo>
                <a:lnTo>
                  <a:pt x="2908499" y="247474"/>
                </a:lnTo>
                <a:lnTo>
                  <a:pt x="2912364" y="295401"/>
                </a:lnTo>
                <a:lnTo>
                  <a:pt x="2912364" y="1477010"/>
                </a:lnTo>
                <a:lnTo>
                  <a:pt x="2908499" y="1524937"/>
                </a:lnTo>
                <a:lnTo>
                  <a:pt x="2897308" y="1570398"/>
                </a:lnTo>
                <a:lnTo>
                  <a:pt x="2879401" y="1612785"/>
                </a:lnTo>
                <a:lnTo>
                  <a:pt x="2855382" y="1651491"/>
                </a:lnTo>
                <a:lnTo>
                  <a:pt x="2825861" y="1685909"/>
                </a:lnTo>
                <a:lnTo>
                  <a:pt x="2791443" y="1715430"/>
                </a:lnTo>
                <a:lnTo>
                  <a:pt x="2752737" y="1739449"/>
                </a:lnTo>
                <a:lnTo>
                  <a:pt x="2710350" y="1757356"/>
                </a:lnTo>
                <a:lnTo>
                  <a:pt x="2664889" y="1768547"/>
                </a:lnTo>
                <a:lnTo>
                  <a:pt x="2616962" y="1772412"/>
                </a:lnTo>
                <a:lnTo>
                  <a:pt x="295402" y="1772412"/>
                </a:lnTo>
                <a:lnTo>
                  <a:pt x="247474" y="1768547"/>
                </a:lnTo>
                <a:lnTo>
                  <a:pt x="202013" y="1757356"/>
                </a:lnTo>
                <a:lnTo>
                  <a:pt x="159626" y="1739449"/>
                </a:lnTo>
                <a:lnTo>
                  <a:pt x="120920" y="1715430"/>
                </a:lnTo>
                <a:lnTo>
                  <a:pt x="86502" y="1685909"/>
                </a:lnTo>
                <a:lnTo>
                  <a:pt x="56981" y="1651491"/>
                </a:lnTo>
                <a:lnTo>
                  <a:pt x="32962" y="1612785"/>
                </a:lnTo>
                <a:lnTo>
                  <a:pt x="15055" y="1570398"/>
                </a:lnTo>
                <a:lnTo>
                  <a:pt x="3864" y="1524937"/>
                </a:lnTo>
                <a:lnTo>
                  <a:pt x="0" y="1477010"/>
                </a:lnTo>
                <a:lnTo>
                  <a:pt x="0" y="295401"/>
                </a:lnTo>
                <a:close/>
              </a:path>
            </a:pathLst>
          </a:custGeom>
          <a:ln w="6096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4989703" y="3408188"/>
            <a:ext cx="2328545" cy="889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 indent="-635">
              <a:lnSpc>
                <a:spcPct val="100000"/>
              </a:lnSpc>
            </a:pPr>
            <a:r>
              <a:rPr dirty="0" sz="2000" spc="-20" b="1" i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2000" spc="-25" b="1" i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ЛИЧЕ</a:t>
            </a:r>
            <a:r>
              <a:rPr dirty="0" sz="2000" spc="-75" b="1" i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2000" spc="-45" b="1" i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2000" spc="-20" b="1" i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2000" spc="-15" b="1" i="1">
                <a:solidFill>
                  <a:srgbClr val="943735"/>
                </a:solidFill>
                <a:latin typeface="Arial"/>
                <a:cs typeface="Arial"/>
              </a:rPr>
              <a:t>М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ПЬ</a:t>
            </a:r>
            <a:r>
              <a:rPr dirty="0" sz="2000" spc="-105" b="1" i="1">
                <a:solidFill>
                  <a:srgbClr val="943735"/>
                </a:solidFill>
                <a:latin typeface="Arial"/>
                <a:cs typeface="Arial"/>
              </a:rPr>
              <a:t>Ю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ТЕ</a:t>
            </a:r>
            <a:r>
              <a:rPr dirty="0" sz="2000" spc="-10" b="1" i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ОВ</a:t>
            </a:r>
            <a:r>
              <a:rPr dirty="0" sz="2000" spc="-35" b="1" i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И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 ПО</a:t>
            </a:r>
            <a:r>
              <a:rPr dirty="0" sz="2000" spc="-30" b="1" i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2000" spc="-25" b="1" i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2000" spc="-15" b="1" i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2000" b="1" i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482076" y="2113881"/>
            <a:ext cx="2407920" cy="14230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82880" marR="178435">
              <a:lnSpc>
                <a:spcPct val="100000"/>
              </a:lnSpc>
            </a:pP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60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ЛИ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Ч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Е</a:t>
            </a:r>
            <a:r>
              <a:rPr dirty="0" sz="1600" spc="-50" b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25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ДНЕЙ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 ТЕ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ТИ</a:t>
            </a:r>
            <a:r>
              <a:rPr dirty="0" sz="1600" spc="-35" b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00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65" b="1">
                <a:solidFill>
                  <a:srgbClr val="943735"/>
                </a:solidFill>
                <a:latin typeface="Arial"/>
                <a:cs typeface="Arial"/>
              </a:rPr>
              <a:t>А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НИЯ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80"/>
              </a:spcBef>
            </a:pPr>
            <a:r>
              <a:rPr dirty="0" sz="2000" spc="-20" b="1">
                <a:solidFill>
                  <a:srgbClr val="1F487C"/>
                </a:solidFill>
                <a:latin typeface="Arial"/>
                <a:cs typeface="Arial"/>
              </a:rPr>
              <a:t>м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-25" b="1">
                <a:solidFill>
                  <a:srgbClr val="1F487C"/>
                </a:solidFill>
                <a:latin typeface="Arial"/>
                <a:cs typeface="Arial"/>
              </a:rPr>
              <a:t>р</a:t>
            </a:r>
            <a:r>
              <a:rPr dirty="0" sz="2000" spc="-40" b="1">
                <a:solidFill>
                  <a:srgbClr val="1F487C"/>
                </a:solidFill>
                <a:latin typeface="Arial"/>
                <a:cs typeface="Arial"/>
              </a:rPr>
              <a:t>т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-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п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рель</a:t>
            </a:r>
            <a:r>
              <a:rPr dirty="0" sz="2000" spc="-3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–</a:t>
            </a:r>
            <a:r>
              <a:rPr dirty="0" sz="2000" spc="22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800" spc="-15" b="1">
                <a:solidFill>
                  <a:srgbClr val="1F487C"/>
                </a:solidFill>
                <a:latin typeface="Arial"/>
                <a:cs typeface="Arial"/>
              </a:rPr>
              <a:t>27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апрел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ь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-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и</a:t>
            </a:r>
            <a:r>
              <a:rPr dirty="0" sz="2000" spc="5" b="1">
                <a:solidFill>
                  <a:srgbClr val="1F487C"/>
                </a:solidFill>
                <a:latin typeface="Arial"/>
                <a:cs typeface="Arial"/>
              </a:rPr>
              <a:t>ю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нь</a:t>
            </a:r>
            <a:r>
              <a:rPr dirty="0" sz="2000" spc="-45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1F487C"/>
                </a:solidFill>
                <a:latin typeface="Arial"/>
                <a:cs typeface="Arial"/>
              </a:rPr>
              <a:t>–</a:t>
            </a:r>
            <a:r>
              <a:rPr dirty="0" sz="2000" spc="210" b="1">
                <a:solidFill>
                  <a:srgbClr val="1F487C"/>
                </a:solidFill>
                <a:latin typeface="Arial"/>
                <a:cs typeface="Arial"/>
              </a:rPr>
              <a:t> </a:t>
            </a:r>
            <a:r>
              <a:rPr dirty="0" sz="2800" spc="-15" b="1">
                <a:solidFill>
                  <a:srgbClr val="1F487C"/>
                </a:solidFill>
                <a:latin typeface="Arial"/>
                <a:cs typeface="Arial"/>
              </a:rPr>
              <a:t>67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69845" y="5091221"/>
            <a:ext cx="222885" cy="38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800" spc="-20" b="1">
                <a:solidFill>
                  <a:srgbClr val="1F487C"/>
                </a:solidFill>
                <a:latin typeface="Arial"/>
                <a:cs typeface="Arial"/>
              </a:rPr>
              <a:t>2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32686" y="4403945"/>
            <a:ext cx="2496820" cy="47244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861694" marR="5080" indent="-849630">
              <a:lnSpc>
                <a:spcPct val="100000"/>
              </a:lnSpc>
            </a:pP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60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ЛИ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Ч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Е</a:t>
            </a:r>
            <a:r>
              <a:rPr dirty="0" sz="1600" spc="-50" b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25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ПО</a:t>
            </a:r>
            <a:r>
              <a:rPr dirty="0" sz="1600" spc="-50" b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 В</a:t>
            </a:r>
            <a:r>
              <a:rPr dirty="0" sz="1600" spc="-5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ДЕНЬ</a:t>
            </a:r>
            <a:endParaRPr sz="1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276080" y="5033951"/>
            <a:ext cx="817880" cy="38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800" spc="-20" b="1">
                <a:solidFill>
                  <a:srgbClr val="1F487C"/>
                </a:solidFill>
                <a:latin typeface="Arial"/>
                <a:cs typeface="Arial"/>
              </a:rPr>
              <a:t>6140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119364" y="4403945"/>
            <a:ext cx="3132455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60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ЛИ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Ч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Е</a:t>
            </a:r>
            <a:r>
              <a:rPr dirty="0" sz="1600" spc="-50" b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25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МПЬ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Ю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ТЕ</a:t>
            </a:r>
            <a:r>
              <a:rPr dirty="0" sz="1600" spc="-40" b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endParaRPr sz="1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43762" y="1984976"/>
            <a:ext cx="3532504" cy="1269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</a:pPr>
            <a:r>
              <a:rPr dirty="0" sz="1600" spc="-80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СЕ</a:t>
            </a:r>
            <a:r>
              <a:rPr dirty="0" sz="1600" spc="-40" b="1">
                <a:solidFill>
                  <a:srgbClr val="943735"/>
                </a:solidFill>
                <a:latin typeface="Arial"/>
                <a:cs typeface="Arial"/>
              </a:rPr>
              <a:t>Г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10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П</a:t>
            </a:r>
            <a:r>
              <a:rPr dirty="0" sz="1600" spc="-5" b="1">
                <a:solidFill>
                  <a:srgbClr val="943735"/>
                </a:solidFill>
                <a:latin typeface="Arial"/>
                <a:cs typeface="Arial"/>
              </a:rPr>
              <a:t>У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Н</a:t>
            </a:r>
            <a:r>
              <a:rPr dirty="0" sz="1600" spc="20" b="1">
                <a:solidFill>
                  <a:srgbClr val="943735"/>
                </a:solidFill>
                <a:latin typeface="Arial"/>
                <a:cs typeface="Arial"/>
              </a:rPr>
              <a:t>К</a:t>
            </a:r>
            <a:r>
              <a:rPr dirty="0" sz="1600" spc="-50" b="1">
                <a:solidFill>
                  <a:srgbClr val="943735"/>
                </a:solidFill>
                <a:latin typeface="Arial"/>
                <a:cs typeface="Arial"/>
              </a:rPr>
              <a:t>Т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20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ТЕ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С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ТИ</a:t>
            </a:r>
            <a:r>
              <a:rPr dirty="0" sz="1600" spc="-35" b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00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65" b="1">
                <a:solidFill>
                  <a:srgbClr val="943735"/>
                </a:solidFill>
                <a:latin typeface="Arial"/>
                <a:cs typeface="Arial"/>
              </a:rPr>
              <a:t>А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НИ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Я</a:t>
            </a:r>
            <a:r>
              <a:rPr dirty="0" sz="1600" spc="-5" b="1">
                <a:solidFill>
                  <a:srgbClr val="943735"/>
                </a:solidFill>
                <a:latin typeface="Arial"/>
                <a:cs typeface="Arial"/>
              </a:rPr>
              <a:t>,</a:t>
            </a:r>
            <a:r>
              <a:rPr dirty="0" sz="1600" spc="-5" b="1">
                <a:solidFill>
                  <a:srgbClr val="943735"/>
                </a:solidFill>
                <a:latin typeface="Arial"/>
                <a:cs typeface="Arial"/>
              </a:rPr>
              <a:t> 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БО</a:t>
            </a:r>
            <a:r>
              <a:rPr dirty="0" sz="1600" spc="-40" b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1600" spc="-95" b="1">
                <a:solidFill>
                  <a:srgbClr val="943735"/>
                </a:solidFill>
                <a:latin typeface="Arial"/>
                <a:cs typeface="Arial"/>
              </a:rPr>
              <a:t>У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ДО</a:t>
            </a:r>
            <a:r>
              <a:rPr dirty="0" sz="1600" spc="-90" b="1">
                <a:solidFill>
                  <a:srgbClr val="943735"/>
                </a:solidFill>
                <a:latin typeface="Arial"/>
                <a:cs typeface="Arial"/>
              </a:rPr>
              <a:t>В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А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ННЫХ</a:t>
            </a:r>
            <a:r>
              <a:rPr dirty="0" sz="1600" spc="-10" b="1">
                <a:solidFill>
                  <a:srgbClr val="943735"/>
                </a:solidFill>
                <a:latin typeface="Arial"/>
                <a:cs typeface="Arial"/>
              </a:rPr>
              <a:t> К</a:t>
            </a:r>
            <a:r>
              <a:rPr dirty="0" sz="1600" spc="-25" b="1">
                <a:solidFill>
                  <a:srgbClr val="943735"/>
                </a:solidFill>
                <a:latin typeface="Arial"/>
                <a:cs typeface="Arial"/>
              </a:rPr>
              <a:t>О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МПЬ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Ю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ТЕ</a:t>
            </a:r>
            <a:r>
              <a:rPr dirty="0" sz="1600" spc="-160" b="1">
                <a:solidFill>
                  <a:srgbClr val="943735"/>
                </a:solidFill>
                <a:latin typeface="Arial"/>
                <a:cs typeface="Arial"/>
              </a:rPr>
              <a:t>Р</a:t>
            </a:r>
            <a:r>
              <a:rPr dirty="0" sz="1600" spc="-55" b="1">
                <a:solidFill>
                  <a:srgbClr val="943735"/>
                </a:solidFill>
                <a:latin typeface="Arial"/>
                <a:cs typeface="Arial"/>
              </a:rPr>
              <a:t>А</a:t>
            </a:r>
            <a:r>
              <a:rPr dirty="0" sz="1600" spc="-15" b="1">
                <a:solidFill>
                  <a:srgbClr val="943735"/>
                </a:solidFill>
                <a:latin typeface="Arial"/>
                <a:cs typeface="Arial"/>
              </a:rPr>
              <a:t>МИ</a:t>
            </a:r>
            <a:endParaRPr sz="1600">
              <a:latin typeface="Arial"/>
              <a:cs typeface="Arial"/>
            </a:endParaRPr>
          </a:p>
          <a:p>
            <a:pPr algn="ctr" marR="36830">
              <a:lnSpc>
                <a:spcPct val="100000"/>
              </a:lnSpc>
              <a:spcBef>
                <a:spcPts val="1005"/>
              </a:spcBef>
            </a:pPr>
            <a:r>
              <a:rPr dirty="0" sz="2800" spc="-20" b="1">
                <a:solidFill>
                  <a:srgbClr val="1F487C"/>
                </a:solidFill>
                <a:latin typeface="Arial"/>
                <a:cs typeface="Arial"/>
              </a:rPr>
              <a:t>50</a:t>
            </a:r>
            <a:endParaRPr sz="2800">
              <a:latin typeface="Arial"/>
              <a:cs typeface="Arial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223003" y="2205227"/>
            <a:ext cx="733044" cy="7086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  <a:lnTo>
                  <a:pt x="12189714" y="0"/>
                </a:lnTo>
                <a:lnTo>
                  <a:pt x="0" y="0"/>
                </a:lnTo>
                <a:lnTo>
                  <a:pt x="0" y="885443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761" y="761"/>
            <a:ext cx="12190095" cy="885825"/>
          </a:xfrm>
          <a:custGeom>
            <a:avLst/>
            <a:gdLst/>
            <a:ahLst/>
            <a:cxnLst/>
            <a:rect l="l" t="t" r="r" b="b"/>
            <a:pathLst>
              <a:path w="12190095" h="885825">
                <a:moveTo>
                  <a:pt x="0" y="885443"/>
                </a:moveTo>
                <a:lnTo>
                  <a:pt x="12189714" y="885443"/>
                </a:lnTo>
              </a:path>
              <a:path w="12190095" h="885825">
                <a:moveTo>
                  <a:pt x="12189714" y="0"/>
                </a:moveTo>
                <a:lnTo>
                  <a:pt x="0" y="0"/>
                </a:lnTo>
                <a:lnTo>
                  <a:pt x="0" y="885443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Е</a:t>
            </a:r>
            <a:r>
              <a:rPr dirty="0" spc="-10"/>
              <a:t>Д</a:t>
            </a:r>
            <a:r>
              <a:rPr dirty="0"/>
              <a:t>ИНОЕ Н</a:t>
            </a:r>
            <a:r>
              <a:rPr dirty="0" spc="-10"/>
              <a:t>А</a:t>
            </a:r>
            <a:r>
              <a:rPr dirty="0"/>
              <a:t>ЦИОН</a:t>
            </a:r>
            <a:r>
              <a:rPr dirty="0" spc="10"/>
              <a:t>А</a:t>
            </a:r>
            <a:r>
              <a:rPr dirty="0"/>
              <a:t>ЛЬ</a:t>
            </a:r>
            <a:r>
              <a:rPr dirty="0" spc="-10"/>
              <a:t>Н</a:t>
            </a:r>
            <a:r>
              <a:rPr dirty="0"/>
              <a:t>ОЕ</a:t>
            </a:r>
            <a:r>
              <a:rPr dirty="0" spc="35"/>
              <a:t> </a:t>
            </a:r>
            <a:r>
              <a:rPr dirty="0"/>
              <a:t>ТЕ</a:t>
            </a:r>
            <a:r>
              <a:rPr dirty="0" spc="-75"/>
              <a:t>С</a:t>
            </a:r>
            <a:r>
              <a:rPr dirty="0"/>
              <a:t>ТИ</a:t>
            </a:r>
            <a:r>
              <a:rPr dirty="0" spc="-45"/>
              <a:t>Р</a:t>
            </a:r>
            <a:r>
              <a:rPr dirty="0"/>
              <a:t>О</a:t>
            </a:r>
            <a:r>
              <a:rPr dirty="0" spc="-120"/>
              <a:t>В</a:t>
            </a:r>
            <a:r>
              <a:rPr dirty="0"/>
              <a:t>А</a:t>
            </a:r>
            <a:r>
              <a:rPr dirty="0" spc="-10"/>
              <a:t>Н</a:t>
            </a:r>
            <a:r>
              <a:rPr dirty="0"/>
              <a:t>ИЕ</a:t>
            </a:r>
          </a:p>
        </p:txBody>
      </p:sp>
      <p:sp>
        <p:nvSpPr>
          <p:cNvPr id="20" name="object 20"/>
          <p:cNvSpPr/>
          <p:nvPr/>
        </p:nvSpPr>
        <p:spPr>
          <a:xfrm>
            <a:off x="7463028" y="2205227"/>
            <a:ext cx="556259" cy="7025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294632" y="4942332"/>
            <a:ext cx="560832" cy="56083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534656" y="4942332"/>
            <a:ext cx="576580" cy="504825"/>
          </a:xfrm>
          <a:custGeom>
            <a:avLst/>
            <a:gdLst/>
            <a:ahLst/>
            <a:cxnLst/>
            <a:rect l="l" t="t" r="r" b="b"/>
            <a:pathLst>
              <a:path w="576579" h="504825">
                <a:moveTo>
                  <a:pt x="522986" y="0"/>
                </a:moveTo>
                <a:lnTo>
                  <a:pt x="53086" y="0"/>
                </a:lnTo>
                <a:lnTo>
                  <a:pt x="52959" y="290195"/>
                </a:lnTo>
                <a:lnTo>
                  <a:pt x="0" y="478663"/>
                </a:lnTo>
                <a:lnTo>
                  <a:pt x="0" y="504444"/>
                </a:lnTo>
                <a:lnTo>
                  <a:pt x="576072" y="504444"/>
                </a:lnTo>
                <a:lnTo>
                  <a:pt x="576072" y="478663"/>
                </a:lnTo>
                <a:lnTo>
                  <a:pt x="569791" y="456311"/>
                </a:lnTo>
                <a:lnTo>
                  <a:pt x="210185" y="456311"/>
                </a:lnTo>
                <a:lnTo>
                  <a:pt x="220218" y="424307"/>
                </a:lnTo>
                <a:lnTo>
                  <a:pt x="560798" y="424307"/>
                </a:lnTo>
                <a:lnTo>
                  <a:pt x="523113" y="290195"/>
                </a:lnTo>
                <a:lnTo>
                  <a:pt x="523104" y="270764"/>
                </a:lnTo>
                <a:lnTo>
                  <a:pt x="83439" y="270764"/>
                </a:lnTo>
                <a:lnTo>
                  <a:pt x="83439" y="19558"/>
                </a:lnTo>
                <a:lnTo>
                  <a:pt x="522994" y="19558"/>
                </a:lnTo>
                <a:lnTo>
                  <a:pt x="522986" y="0"/>
                </a:lnTo>
                <a:close/>
              </a:path>
              <a:path w="576579" h="504825">
                <a:moveTo>
                  <a:pt x="560798" y="424307"/>
                </a:moveTo>
                <a:lnTo>
                  <a:pt x="355853" y="424307"/>
                </a:lnTo>
                <a:lnTo>
                  <a:pt x="365887" y="456311"/>
                </a:lnTo>
                <a:lnTo>
                  <a:pt x="569791" y="456311"/>
                </a:lnTo>
                <a:lnTo>
                  <a:pt x="560798" y="424307"/>
                </a:lnTo>
                <a:close/>
              </a:path>
              <a:path w="576579" h="504825">
                <a:moveTo>
                  <a:pt x="522994" y="19558"/>
                </a:moveTo>
                <a:lnTo>
                  <a:pt x="492633" y="19558"/>
                </a:lnTo>
                <a:lnTo>
                  <a:pt x="492633" y="270764"/>
                </a:lnTo>
                <a:lnTo>
                  <a:pt x="523104" y="270764"/>
                </a:lnTo>
                <a:lnTo>
                  <a:pt x="522994" y="19558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61" y="761"/>
            <a:ext cx="12190095" cy="622300"/>
          </a:xfrm>
          <a:custGeom>
            <a:avLst/>
            <a:gdLst/>
            <a:ahLst/>
            <a:cxnLst/>
            <a:rect l="l" t="t" r="r" b="b"/>
            <a:pathLst>
              <a:path w="12190095" h="622300">
                <a:moveTo>
                  <a:pt x="0" y="621792"/>
                </a:moveTo>
                <a:lnTo>
                  <a:pt x="12189714" y="621792"/>
                </a:lnTo>
                <a:lnTo>
                  <a:pt x="12189714" y="0"/>
                </a:lnTo>
                <a:lnTo>
                  <a:pt x="0" y="0"/>
                </a:lnTo>
                <a:lnTo>
                  <a:pt x="0" y="621792"/>
                </a:lnTo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61" y="761"/>
            <a:ext cx="12190095" cy="622300"/>
          </a:xfrm>
          <a:custGeom>
            <a:avLst/>
            <a:gdLst/>
            <a:ahLst/>
            <a:cxnLst/>
            <a:rect l="l" t="t" r="r" b="b"/>
            <a:pathLst>
              <a:path w="12190095" h="622300">
                <a:moveTo>
                  <a:pt x="0" y="621792"/>
                </a:moveTo>
                <a:lnTo>
                  <a:pt x="12189714" y="621792"/>
                </a:lnTo>
              </a:path>
              <a:path w="12190095" h="622300">
                <a:moveTo>
                  <a:pt x="12189714" y="0"/>
                </a:moveTo>
                <a:lnTo>
                  <a:pt x="0" y="0"/>
                </a:lnTo>
                <a:lnTo>
                  <a:pt x="0" y="621792"/>
                </a:lnTo>
              </a:path>
            </a:pathLst>
          </a:custGeom>
          <a:ln w="25908">
            <a:solidFill>
              <a:srgbClr val="1F48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2764917" y="165512"/>
            <a:ext cx="665924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Е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Д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ИНОЕ Н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ЦИОН</a:t>
            </a:r>
            <a:r>
              <a:rPr dirty="0" sz="2400" spc="1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ЛЬ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ОЕ</a:t>
            </a:r>
            <a:r>
              <a:rPr dirty="0" sz="2400" spc="3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ТЕ</a:t>
            </a:r>
            <a:r>
              <a:rPr dirty="0" sz="2400" spc="-75" b="1">
                <a:solidFill>
                  <a:srgbClr val="FFFFFF"/>
                </a:solidFill>
                <a:latin typeface="Arial"/>
                <a:cs typeface="Arial"/>
              </a:rPr>
              <a:t>С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ТИ</a:t>
            </a:r>
            <a:r>
              <a:rPr dirty="0" sz="2400" spc="-45" b="1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О</a:t>
            </a:r>
            <a:r>
              <a:rPr dirty="0" sz="2400" spc="-120" b="1">
                <a:solidFill>
                  <a:srgbClr val="FFFFFF"/>
                </a:solidFill>
                <a:latin typeface="Arial"/>
                <a:cs typeface="Arial"/>
              </a:rPr>
              <a:t>В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А</a:t>
            </a:r>
            <a:r>
              <a:rPr dirty="0" sz="2400" spc="-10" b="1">
                <a:solidFill>
                  <a:srgbClr val="FFFFFF"/>
                </a:solidFill>
                <a:latin typeface="Arial"/>
                <a:cs typeface="Arial"/>
              </a:rPr>
              <a:t>Н</a:t>
            </a:r>
            <a:r>
              <a:rPr dirty="0" sz="2400" b="1">
                <a:solidFill>
                  <a:srgbClr val="FFFFFF"/>
                </a:solidFill>
                <a:latin typeface="Arial"/>
                <a:cs typeface="Arial"/>
              </a:rPr>
              <a:t>ИЕ</a:t>
            </a:r>
            <a:endParaRPr sz="2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760260" y="1055242"/>
          <a:ext cx="10964545" cy="5339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57922"/>
                <a:gridCol w="1850390"/>
                <a:gridCol w="8136890"/>
              </a:tblGrid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Calibri"/>
                          <a:cs typeface="Calibri"/>
                        </a:rPr>
                        <a:t>П/н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5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ион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2370">
                        <a:lnSpc>
                          <a:spcPct val="100000"/>
                        </a:lnSpc>
                      </a:pPr>
                      <a:r>
                        <a:rPr dirty="0" sz="1200" b="1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ме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ние</a:t>
                      </a:r>
                      <a:r>
                        <a:rPr dirty="0" sz="12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пу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ов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 т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стиро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ния,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обо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5" b="1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ва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нных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0" b="1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-10" b="1">
                          <a:latin typeface="Calibri"/>
                          <a:cs typeface="Calibri"/>
                        </a:rPr>
                        <a:t>пь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ю</a:t>
                      </a:r>
                      <a:r>
                        <a:rPr dirty="0" sz="1200" spc="-15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ам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25" b="1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«U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Stud</a:t>
                      </a:r>
                      <a:r>
                        <a:rPr dirty="0" sz="1200" spc="-5" b="1"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b="1">
                          <a:latin typeface="Calibri"/>
                          <a:cs typeface="Calibri"/>
                        </a:rPr>
                        <a:t>»)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шет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А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тбасар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тбасар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ң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і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агам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144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тюби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обе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Алмати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тюби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тюби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п.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Қар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уыл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лді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онаева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6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тюби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тюби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Шал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ар 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Ә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нг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лдин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89А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7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Алматин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қ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сус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ль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я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Жа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ров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Ж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машев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29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Карасай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алга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з 6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2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3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9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Алматин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екши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аза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 </a:t>
                      </a:r>
                      <a:r>
                        <a:rPr dirty="0" sz="1200" spc="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ик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Райым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ек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атыра,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Ср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ня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я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 име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Райым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ек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10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Алматин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П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нф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л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ий 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райо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Жар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еева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11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Ал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атин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85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алды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ган,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На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аева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7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3В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12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Бай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ова,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5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а, АИ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13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 </a:t>
                      </a:r>
                      <a:r>
                        <a:rPr dirty="0" sz="1200" spc="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ль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ли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ц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 1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9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9,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д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8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14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 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ур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газы,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л. </a:t>
                      </a:r>
                      <a:r>
                        <a:rPr dirty="0" sz="1200" spc="-4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ы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1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4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д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ом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1,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ш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 им. Б.</a:t>
                      </a:r>
                      <a:r>
                        <a:rPr dirty="0" sz="1200" spc="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Бегалиева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083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15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Вос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очн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7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Calibri"/>
                          <a:cs typeface="Calibri"/>
                        </a:rPr>
                        <a:t>Вос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очн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-30">
                          <a:latin typeface="Calibri"/>
                          <a:cs typeface="Calibri"/>
                        </a:rPr>
                        <a:t>х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та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н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 spc="-20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ая</a:t>
                      </a:r>
                      <a:r>
                        <a:rPr dirty="0" sz="12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-25">
                          <a:latin typeface="Calibri"/>
                          <a:cs typeface="Calibri"/>
                        </a:rPr>
                        <a:t>б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ласть,</a:t>
                      </a:r>
                      <a:r>
                        <a:rPr dirty="0" sz="1200" spc="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6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.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70">
                          <a:latin typeface="Calibri"/>
                          <a:cs typeface="Calibri"/>
                        </a:rPr>
                        <a:t>У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т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ь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Ка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м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ено</a:t>
                      </a:r>
                      <a:r>
                        <a:rPr dirty="0" sz="1200" spc="-10">
                          <a:latin typeface="Calibri"/>
                          <a:cs typeface="Calibri"/>
                        </a:rPr>
                        <a:t>г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о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ск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, Н. На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з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р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баева 86</a:t>
                      </a:r>
                      <a:r>
                        <a:rPr dirty="0" sz="12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(</a:t>
                      </a:r>
                      <a:r>
                        <a:rPr dirty="0" sz="1200" spc="-5">
                          <a:latin typeface="Calibri"/>
                          <a:cs typeface="Calibri"/>
                        </a:rPr>
                        <a:t>К</a:t>
                      </a:r>
                      <a:r>
                        <a:rPr dirty="0" sz="1200" spc="-35">
                          <a:latin typeface="Calibri"/>
                          <a:cs typeface="Calibri"/>
                        </a:rPr>
                        <a:t>А</a:t>
                      </a:r>
                      <a:r>
                        <a:rPr dirty="0" sz="1200">
                          <a:latin typeface="Calibri"/>
                          <a:cs typeface="Calibri"/>
                        </a:rPr>
                        <a:t>СУ)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Акжан Хайдарова</dc:creator>
  <dc:title>Слайд 1</dc:title>
  <dcterms:created xsi:type="dcterms:W3CDTF">2021-03-16T17:43:28Z</dcterms:created>
  <dcterms:modified xsi:type="dcterms:W3CDTF">2021-03-16T17:43:28Z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2021-03-12T00:00:00Z</vt:filetime>
  </property>
  <property fmtid="{D5CDD505-2E9C-101B-9397-08002B2CF9AE}" pid="3" name="LastSaved">
    <vt:filetime>2021-03-16T00:00:00Z</vt:filetime>
  </property>
</Properties>
</file>